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9.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4" r:id="rId2"/>
    <p:sldMasterId id="2147483660" r:id="rId3"/>
    <p:sldMasterId id="2147483681" r:id="rId4"/>
    <p:sldMasterId id="2147483688" r:id="rId5"/>
    <p:sldMasterId id="2147483714" r:id="rId6"/>
    <p:sldMasterId id="2147483738" r:id="rId7"/>
    <p:sldMasterId id="2147483764" r:id="rId8"/>
    <p:sldMasterId id="2147483792" r:id="rId9"/>
    <p:sldMasterId id="2147483816" r:id="rId10"/>
    <p:sldMasterId id="2147483844" r:id="rId11"/>
  </p:sldMasterIdLst>
  <p:notesMasterIdLst>
    <p:notesMasterId r:id="rId53"/>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Lst>
  <p:sldSz cx="9144000" cy="5143500" type="screen16x9"/>
  <p:notesSz cx="6858000" cy="9144000"/>
  <p:embeddedFontLst>
    <p:embeddedFont>
      <p:font typeface="Proxima Nova" panose="020B0604020202020204" charset="0"/>
      <p:regular r:id="rId54"/>
      <p:bold r:id="rId55"/>
      <p:italic r:id="rId56"/>
      <p:boldItalic r:id="rId57"/>
    </p:embeddedFont>
    <p:embeddedFont>
      <p:font typeface="Arial Narrow" panose="020B0606020202030204" pitchFamily="34" charset="0"/>
      <p:regular r:id="rId58"/>
      <p:bold r:id="rId59"/>
      <p:italic r:id="rId60"/>
      <p:boldItalic r:id="rId61"/>
    </p:embeddedFont>
    <p:embeddedFont>
      <p:font typeface="Josefin Sans" panose="020B0604020202020204" charset="0"/>
      <p:regular r:id="rId62"/>
      <p:bold r:id="rId63"/>
      <p:italic r:id="rId64"/>
      <p:boldItalic r:id="rId65"/>
    </p:embeddedFont>
    <p:embeddedFont>
      <p:font typeface="Open Sans Light" panose="020B0604020202020204" charset="0"/>
      <p:regular r:id="rId66"/>
      <p:bold r:id="rId67"/>
      <p:italic r:id="rId68"/>
      <p:boldItalic r:id="rId69"/>
    </p:embeddedFont>
    <p:embeddedFont>
      <p:font typeface="Lato Black" panose="020B0604020202020204" charset="0"/>
      <p:bold r:id="rId70"/>
      <p:boldItalic r:id="rId71"/>
    </p:embeddedFont>
    <p:embeddedFont>
      <p:font typeface="Public Sans" panose="020B0604020202020204" charset="0"/>
      <p:regular r:id="rId72"/>
      <p:bold r:id="rId73"/>
      <p:italic r:id="rId74"/>
      <p:boldItalic r:id="rId75"/>
    </p:embeddedFont>
    <p:embeddedFont>
      <p:font typeface="Public Sans Thin" panose="020B0604020202020204" charset="0"/>
      <p:regular r:id="rId76"/>
      <p:bold r:id="rId77"/>
      <p:italic r:id="rId78"/>
      <p:boldItalic r:id="rId79"/>
    </p:embeddedFont>
    <p:embeddedFont>
      <p:font typeface="Georgia" panose="02040502050405020303" pitchFamily="18" charset="0"/>
      <p:regular r:id="rId80"/>
      <p:bold r:id="rId81"/>
      <p:italic r:id="rId82"/>
      <p:boldItalic r:id="rId83"/>
    </p:embeddedFont>
    <p:embeddedFont>
      <p:font typeface="Calibri" panose="020F0502020204030204" pitchFamily="34" charset="0"/>
      <p:regular r:id="rId84"/>
      <p:bold r:id="rId85"/>
      <p:italic r:id="rId86"/>
      <p:boldItalic r:id="rId87"/>
    </p:embeddedFont>
    <p:embeddedFont>
      <p:font typeface="Roboto" panose="020B0604020202020204" charset="0"/>
      <p:regular r:id="rId88"/>
      <p:bold r:id="rId89"/>
      <p:italic r:id="rId90"/>
      <p:boldItalic r:id="rId91"/>
    </p:embeddedFont>
    <p:embeddedFont>
      <p:font typeface="Lato" panose="020B0604020202020204" charset="0"/>
      <p:regular r:id="rId92"/>
      <p:bold r:id="rId93"/>
      <p:italic r:id="rId94"/>
      <p:boldItalic r:id="rId95"/>
    </p:embeddedFont>
    <p:embeddedFont>
      <p:font typeface="Poppins ExtraBold" panose="020B0604020202020204" charset="0"/>
      <p:bold r:id="rId96"/>
      <p:boldItalic r:id="rId97"/>
    </p:embeddedFont>
    <p:embeddedFont>
      <p:font typeface="Trebuchet MS" panose="020B0603020202020204" pitchFamily="34"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2" roundtripDataSignature="AMtx7miT0jVp61QBmeyN72VYWGJ6nJMi7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berly Radford"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BCA0A2-527B-4820-8613-30D475ED8607}">
  <a:tblStyle styleId="{4DBCA0A2-527B-4820-8613-30D475ED860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445BF15-27AC-4802-A913-B8A61B66500D}"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font" Target="fonts/font31.fntdata"/><Relationship Id="rId89" Type="http://schemas.openxmlformats.org/officeDocument/2006/relationships/font" Target="fonts/font36.fntdata"/><Relationship Id="rId16" Type="http://schemas.openxmlformats.org/officeDocument/2006/relationships/slide" Target="slides/slide5.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102" Type="http://customschemas.google.com/relationships/presentationmetadata" Target="metadata"/><Relationship Id="rId5" Type="http://schemas.openxmlformats.org/officeDocument/2006/relationships/slideMaster" Target="slideMasters/slideMaster5.xml"/><Relationship Id="rId90" Type="http://schemas.openxmlformats.org/officeDocument/2006/relationships/font" Target="fonts/font37.fntdata"/><Relationship Id="rId95" Type="http://schemas.openxmlformats.org/officeDocument/2006/relationships/font" Target="fonts/font42.fntdata"/><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font" Target="fonts/font11.fntdata"/><Relationship Id="rId69" Type="http://schemas.openxmlformats.org/officeDocument/2006/relationships/font" Target="fonts/font16.fntdata"/><Relationship Id="rId80" Type="http://schemas.openxmlformats.org/officeDocument/2006/relationships/font" Target="fonts/font27.fntdata"/><Relationship Id="rId85" Type="http://schemas.openxmlformats.org/officeDocument/2006/relationships/font" Target="fonts/font32.fntdata"/><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font" Target="fonts/font6.fntdata"/><Relationship Id="rId103"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font" Target="fonts/font30.fntdata"/><Relationship Id="rId88" Type="http://schemas.openxmlformats.org/officeDocument/2006/relationships/font" Target="fonts/font35.fntdata"/><Relationship Id="rId91" Type="http://schemas.openxmlformats.org/officeDocument/2006/relationships/font" Target="fonts/font38.fntdata"/><Relationship Id="rId96" Type="http://schemas.openxmlformats.org/officeDocument/2006/relationships/font" Target="fonts/font4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font" Target="fonts/font4.fntdata"/><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font" Target="fonts/font33.fntdata"/><Relationship Id="rId94" Type="http://schemas.openxmlformats.org/officeDocument/2006/relationships/font" Target="fonts/font41.fntdata"/><Relationship Id="rId99" Type="http://schemas.openxmlformats.org/officeDocument/2006/relationships/font" Target="fonts/font46.fntdata"/><Relationship Id="rId101" Type="http://schemas.openxmlformats.org/officeDocument/2006/relationships/font" Target="fonts/font48.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font" Target="fonts/font2.fntdata"/><Relationship Id="rId76" Type="http://schemas.openxmlformats.org/officeDocument/2006/relationships/font" Target="fonts/font23.fntdata"/><Relationship Id="rId97" Type="http://schemas.openxmlformats.org/officeDocument/2006/relationships/font" Target="fonts/font44.fntdata"/><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18.fntdata"/><Relationship Id="rId92" Type="http://schemas.openxmlformats.org/officeDocument/2006/relationships/font" Target="fonts/font39.fntdata"/><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13.fntdata"/><Relationship Id="rId87" Type="http://schemas.openxmlformats.org/officeDocument/2006/relationships/font" Target="fonts/font34.fntdata"/><Relationship Id="rId61" Type="http://schemas.openxmlformats.org/officeDocument/2006/relationships/font" Target="fonts/font8.fntdata"/><Relationship Id="rId82" Type="http://schemas.openxmlformats.org/officeDocument/2006/relationships/font" Target="fonts/font29.fntdata"/><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font" Target="fonts/font3.fntdata"/><Relationship Id="rId77" Type="http://schemas.openxmlformats.org/officeDocument/2006/relationships/font" Target="fonts/font24.fntdata"/><Relationship Id="rId100" Type="http://schemas.openxmlformats.org/officeDocument/2006/relationships/font" Target="fonts/font47.fntdata"/><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font" Target="fonts/font19.fntdata"/><Relationship Id="rId93" Type="http://schemas.openxmlformats.org/officeDocument/2006/relationships/font" Target="fonts/font40.fntdata"/><Relationship Id="rId98" Type="http://schemas.openxmlformats.org/officeDocument/2006/relationships/font" Target="fonts/font45.fntdata"/><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font" Target="fonts/font14.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2-11-04T15:18:47.605" idx="1">
    <p:pos x="0" y="0"/>
    <p:text>Demo from here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jquzW-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virginiadoe.gov1.qualtrics.com/jfe/form/SV_798cLT4OQUbElPo"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ntent-schoolinks-com.cdn.ampproject.org/c/s/content.schoolinks.com/the-value-of-hiring-high-school-students?hs_amp=tru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1:notes"/>
          <p:cNvSpPr txBox="1">
            <a:spLocks noGrp="1"/>
          </p:cNvSpPr>
          <p:nvPr>
            <p:ph type="body" idx="1"/>
          </p:nvPr>
        </p:nvSpPr>
        <p:spPr>
          <a:xfrm>
            <a:off x="685800" y="4400550"/>
            <a:ext cx="5486400" cy="3600600"/>
          </a:xfrm>
          <a:prstGeom prst="rect">
            <a:avLst/>
          </a:prstGeom>
          <a:noFill/>
          <a:ln>
            <a:noFill/>
          </a:ln>
        </p:spPr>
        <p:txBody>
          <a:bodyPr spcFirstLastPara="1" wrap="square" lIns="91025" tIns="91025" rIns="91025" bIns="91025" anchor="t" anchorCtr="0">
            <a:noAutofit/>
          </a:bodyPr>
          <a:lstStyle/>
          <a:p>
            <a:pPr marL="0" lvl="0" indent="0" algn="l" rtl="0">
              <a:lnSpc>
                <a:spcPct val="100000"/>
              </a:lnSpc>
              <a:spcBef>
                <a:spcPts val="0"/>
              </a:spcBef>
              <a:spcAft>
                <a:spcPts val="0"/>
              </a:spcAft>
              <a:buClr>
                <a:schemeClr val="dk1"/>
              </a:buClr>
              <a:buSzPts val="1100"/>
              <a:buNone/>
            </a:pPr>
            <a:r>
              <a:rPr lang="en" sz="1400">
                <a:solidFill>
                  <a:schemeClr val="dk1"/>
                </a:solidFill>
              </a:rPr>
              <a:t>Sharon</a:t>
            </a:r>
            <a:endParaRPr sz="1400">
              <a:solidFill>
                <a:schemeClr val="dk1"/>
              </a:solidFill>
            </a:endParaRPr>
          </a:p>
          <a:p>
            <a:pPr marL="0" lvl="0" indent="0" algn="l" rtl="0">
              <a:lnSpc>
                <a:spcPct val="100000"/>
              </a:lnSpc>
              <a:spcBef>
                <a:spcPts val="0"/>
              </a:spcBef>
              <a:spcAft>
                <a:spcPts val="0"/>
              </a:spcAft>
              <a:buClr>
                <a:schemeClr val="dk1"/>
              </a:buClr>
              <a:buSzPts val="1100"/>
              <a:buNone/>
            </a:pPr>
            <a:r>
              <a:rPr lang="en" sz="1400">
                <a:solidFill>
                  <a:schemeClr val="dk1"/>
                </a:solidFill>
              </a:rPr>
              <a:t>Good afternoon  and welcome to our audience today. I am excited to be participating in your professional development today for High-Quality Work-Based Learning. My name is</a:t>
            </a:r>
            <a:r>
              <a:rPr lang="en" sz="1400">
                <a:solidFill>
                  <a:schemeClr val="dk1"/>
                </a:solidFill>
                <a:highlight>
                  <a:schemeClr val="lt1"/>
                </a:highlight>
              </a:rPr>
              <a:t> Sharon Acuff </a:t>
            </a:r>
            <a:r>
              <a:rPr lang="en" sz="1400">
                <a:solidFill>
                  <a:schemeClr val="dk1"/>
                </a:solidFill>
              </a:rPr>
              <a:t>and I am your WBL Coordinator for the Commonwealth. I would like to thank you for your attendance in our session today so we can update you on the HQWBL initiative.  The HQWBL team is always here to support all of you, and don’t’ hesitate to reach out when you need assistance.</a:t>
            </a:r>
            <a:endParaRPr sz="1400">
              <a:solidFill>
                <a:schemeClr val="dk1"/>
              </a:solidFill>
            </a:endParaRPr>
          </a:p>
          <a:p>
            <a:pPr marL="0" lvl="0" indent="0" algn="l" rtl="0">
              <a:lnSpc>
                <a:spcPct val="100000"/>
              </a:lnSpc>
              <a:spcBef>
                <a:spcPts val="0"/>
              </a:spcBef>
              <a:spcAft>
                <a:spcPts val="0"/>
              </a:spcAft>
              <a:buClr>
                <a:schemeClr val="dk1"/>
              </a:buClr>
              <a:buSzPts val="1100"/>
              <a:buNone/>
            </a:pPr>
            <a:endParaRPr sz="1400">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sz="1400"/>
          </a:p>
        </p:txBody>
      </p:sp>
      <p:sp>
        <p:nvSpPr>
          <p:cNvPr id="1181" name="Google Shape;11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1:notes"/>
          <p:cNvSpPr>
            <a:spLocks noGrp="1" noRot="1" noChangeAspect="1"/>
          </p:cNvSpPr>
          <p:nvPr>
            <p:ph type="sldImg" idx="2"/>
          </p:nvPr>
        </p:nvSpPr>
        <p:spPr>
          <a:xfrm>
            <a:off x="404589" y="685257"/>
            <a:ext cx="60489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2" name="Google Shape;1262;p11:notes"/>
          <p:cNvSpPr txBox="1">
            <a:spLocks noGrp="1"/>
          </p:cNvSpPr>
          <p:nvPr>
            <p:ph type="body" idx="1"/>
          </p:nvPr>
        </p:nvSpPr>
        <p:spPr>
          <a:xfrm>
            <a:off x="685800" y="4343400"/>
            <a:ext cx="5486400" cy="4114800"/>
          </a:xfrm>
          <a:prstGeom prst="rect">
            <a:avLst/>
          </a:prstGeom>
          <a:noFill/>
          <a:ln>
            <a:noFill/>
          </a:ln>
        </p:spPr>
        <p:txBody>
          <a:bodyPr spcFirstLastPara="1" wrap="square" lIns="91225" tIns="45600" rIns="91225" bIns="45600" anchor="t" anchorCtr="0">
            <a:noAutofit/>
          </a:bodyPr>
          <a:lstStyle/>
          <a:p>
            <a:pPr marL="0" lvl="0" indent="0" algn="l" rtl="0">
              <a:lnSpc>
                <a:spcPct val="105882"/>
              </a:lnSpc>
              <a:spcBef>
                <a:spcPts val="0"/>
              </a:spcBef>
              <a:spcAft>
                <a:spcPts val="0"/>
              </a:spcAft>
              <a:buClr>
                <a:schemeClr val="dk1"/>
              </a:buClr>
              <a:buSzPts val="2500"/>
              <a:buNone/>
            </a:pPr>
            <a:r>
              <a:rPr lang="en" sz="1400" b="1">
                <a:solidFill>
                  <a:schemeClr val="dk1"/>
                </a:solidFill>
                <a:latin typeface="Calibri"/>
                <a:ea typeface="Calibri"/>
                <a:cs typeface="Calibri"/>
                <a:sym typeface="Calibri"/>
              </a:rPr>
              <a:t>Amy</a:t>
            </a:r>
            <a:endParaRPr sz="1400" b="1">
              <a:solidFill>
                <a:schemeClr val="dk1"/>
              </a:solidFill>
              <a:latin typeface="Calibri"/>
              <a:ea typeface="Calibri"/>
              <a:cs typeface="Calibri"/>
              <a:sym typeface="Calibri"/>
            </a:endParaRPr>
          </a:p>
          <a:p>
            <a:pPr marL="0" lvl="0" indent="0" algn="l" rtl="0">
              <a:lnSpc>
                <a:spcPct val="105882"/>
              </a:lnSpc>
              <a:spcBef>
                <a:spcPts val="0"/>
              </a:spcBef>
              <a:spcAft>
                <a:spcPts val="0"/>
              </a:spcAft>
              <a:buClr>
                <a:schemeClr val="dk1"/>
              </a:buClr>
              <a:buSzPts val="1100"/>
              <a:buNone/>
            </a:pPr>
            <a:r>
              <a:rPr lang="en" sz="1400" b="1">
                <a:solidFill>
                  <a:schemeClr val="dk1"/>
                </a:solidFill>
                <a:latin typeface="Calibri"/>
                <a:ea typeface="Calibri"/>
                <a:cs typeface="Calibri"/>
                <a:sym typeface="Calibri"/>
              </a:rPr>
              <a:t>Thank you Nikki. Speaking of VA Graduates, the Virginia Department of Education includes HQWBL as one of the options students can use to fulfill graduation requirements.</a:t>
            </a:r>
            <a:endParaRPr sz="1400" b="1">
              <a:solidFill>
                <a:schemeClr val="dk1"/>
              </a:solidFill>
              <a:latin typeface="Calibri"/>
              <a:ea typeface="Calibri"/>
              <a:cs typeface="Calibri"/>
              <a:sym typeface="Calibri"/>
            </a:endParaRPr>
          </a:p>
          <a:p>
            <a:pPr marL="0" lvl="0" indent="0" algn="l" rtl="0">
              <a:lnSpc>
                <a:spcPct val="105882"/>
              </a:lnSpc>
              <a:spcBef>
                <a:spcPts val="0"/>
              </a:spcBef>
              <a:spcAft>
                <a:spcPts val="0"/>
              </a:spcAft>
              <a:buClr>
                <a:schemeClr val="dk1"/>
              </a:buClr>
              <a:buSzPts val="1100"/>
              <a:buNone/>
            </a:pPr>
            <a:r>
              <a:rPr lang="en" sz="1400" b="1">
                <a:solidFill>
                  <a:schemeClr val="dk1"/>
                </a:solidFill>
                <a:latin typeface="Calibri"/>
                <a:ea typeface="Calibri"/>
                <a:cs typeface="Calibri"/>
                <a:sym typeface="Calibri"/>
              </a:rPr>
              <a:t>Please note that although Job Shadowing and Mentorship of less than 140 hours are methods of HQWBL, they are do not qualify as meeting graduation requirements.</a:t>
            </a:r>
            <a:endParaRPr sz="1400">
              <a:solidFill>
                <a:schemeClr val="dk1"/>
              </a:solidFill>
            </a:endParaRPr>
          </a:p>
          <a:p>
            <a:pPr marL="0" lvl="0" indent="0" algn="l" rtl="0">
              <a:lnSpc>
                <a:spcPct val="105882"/>
              </a:lnSpc>
              <a:spcBef>
                <a:spcPts val="0"/>
              </a:spcBef>
              <a:spcAft>
                <a:spcPts val="0"/>
              </a:spcAft>
              <a:buClr>
                <a:schemeClr val="dk1"/>
              </a:buClr>
              <a:buSzPts val="1100"/>
              <a:buNone/>
            </a:pPr>
            <a:endParaRPr sz="1400">
              <a:solidFill>
                <a:schemeClr val="dk1"/>
              </a:solidFill>
            </a:endParaRPr>
          </a:p>
          <a:p>
            <a:pPr marL="0" lvl="0" indent="0" algn="l" rtl="0">
              <a:lnSpc>
                <a:spcPct val="105882"/>
              </a:lnSpc>
              <a:spcBef>
                <a:spcPts val="0"/>
              </a:spcBef>
              <a:spcAft>
                <a:spcPts val="0"/>
              </a:spcAft>
              <a:buClr>
                <a:schemeClr val="dk1"/>
              </a:buClr>
              <a:buSzPts val="1100"/>
              <a:buNone/>
            </a:pPr>
            <a:endParaRPr sz="1400">
              <a:solidFill>
                <a:schemeClr val="dk1"/>
              </a:solidFill>
            </a:endParaRPr>
          </a:p>
          <a:p>
            <a:pPr marL="0" lvl="0" indent="0" algn="l" rtl="0">
              <a:lnSpc>
                <a:spcPct val="105882"/>
              </a:lnSpc>
              <a:spcBef>
                <a:spcPts val="0"/>
              </a:spcBef>
              <a:spcAft>
                <a:spcPts val="0"/>
              </a:spcAft>
              <a:buClr>
                <a:schemeClr val="dk1"/>
              </a:buClr>
              <a:buSzPts val="1100"/>
              <a:buNone/>
            </a:pPr>
            <a:endParaRPr sz="1400">
              <a:solidFill>
                <a:schemeClr val="dk1"/>
              </a:solidFill>
              <a:latin typeface="Calibri"/>
              <a:ea typeface="Calibri"/>
              <a:cs typeface="Calibri"/>
              <a:sym typeface="Calibri"/>
            </a:endParaRPr>
          </a:p>
          <a:p>
            <a:pPr marL="0" lvl="0" indent="0" algn="l" rtl="0">
              <a:lnSpc>
                <a:spcPct val="100000"/>
              </a:lnSpc>
              <a:spcBef>
                <a:spcPts val="400"/>
              </a:spcBef>
              <a:spcAft>
                <a:spcPts val="0"/>
              </a:spcAft>
              <a:buSzPts val="1100"/>
              <a:buNone/>
            </a:pPr>
            <a:endParaRPr sz="1400">
              <a:solidFill>
                <a:schemeClr val="dk1"/>
              </a:solidFill>
              <a:latin typeface="Calibri"/>
              <a:ea typeface="Calibri"/>
              <a:cs typeface="Calibri"/>
              <a:sym typeface="Calibri"/>
            </a:endParaRPr>
          </a:p>
        </p:txBody>
      </p:sp>
      <p:sp>
        <p:nvSpPr>
          <p:cNvPr id="1263" name="Google Shape;1263;p11: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600" rIns="91225" bIns="456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53585F"/>
                </a:solidFill>
                <a:latin typeface="Lato"/>
                <a:ea typeface="Lato"/>
                <a:cs typeface="Lato"/>
                <a:sym typeface="Lato"/>
              </a:rPr>
              <a:t>10</a:t>
            </a:fld>
            <a:endParaRPr sz="1200" b="0" i="0" u="none" strike="noStrike" cap="none">
              <a:solidFill>
                <a:srgbClr val="53585F"/>
              </a:solidFill>
              <a:latin typeface="Lato"/>
              <a:ea typeface="Lato"/>
              <a:cs typeface="Lato"/>
              <a:sym typeface="La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b="1">
                <a:latin typeface="Calibri"/>
                <a:ea typeface="Calibri"/>
                <a:cs typeface="Calibri"/>
                <a:sym typeface="Calibri"/>
              </a:rPr>
              <a:t>Amy</a:t>
            </a:r>
            <a:endParaRPr sz="1400" b="1">
              <a:latin typeface="Calibri"/>
              <a:ea typeface="Calibri"/>
              <a:cs typeface="Calibri"/>
              <a:sym typeface="Calibri"/>
            </a:endParaRPr>
          </a:p>
          <a:p>
            <a:pPr marL="0" lvl="0" indent="0" algn="l" rtl="0">
              <a:lnSpc>
                <a:spcPct val="100000"/>
              </a:lnSpc>
              <a:spcBef>
                <a:spcPts val="0"/>
              </a:spcBef>
              <a:spcAft>
                <a:spcPts val="0"/>
              </a:spcAft>
              <a:buSzPts val="1100"/>
              <a:buNone/>
            </a:pPr>
            <a:r>
              <a:rPr lang="en" sz="1400" b="1">
                <a:latin typeface="Calibri"/>
                <a:ea typeface="Calibri"/>
                <a:cs typeface="Calibri"/>
                <a:sym typeface="Calibri"/>
              </a:rPr>
              <a:t>HQWBL is positioned to meet Talent Pipeline challenges while giving students the opportunity to gain real world exposure. </a:t>
            </a:r>
            <a:endParaRPr sz="1400" b="1">
              <a:latin typeface="Calibri"/>
              <a:ea typeface="Calibri"/>
              <a:cs typeface="Calibri"/>
              <a:sym typeface="Calibri"/>
            </a:endParaRPr>
          </a:p>
          <a:p>
            <a:pPr marL="0" lvl="0" indent="0" algn="l" rtl="0">
              <a:lnSpc>
                <a:spcPct val="100000"/>
              </a:lnSpc>
              <a:spcBef>
                <a:spcPts val="0"/>
              </a:spcBef>
              <a:spcAft>
                <a:spcPts val="0"/>
              </a:spcAft>
              <a:buSzPts val="1100"/>
              <a:buNone/>
            </a:pPr>
            <a:r>
              <a:rPr lang="en" sz="1400" b="1">
                <a:latin typeface="Calibri"/>
                <a:ea typeface="Calibri"/>
                <a:cs typeface="Calibri"/>
                <a:sym typeface="Calibri"/>
              </a:rPr>
              <a:t>HQWBL opportunities are school coordinated experiences that go beyond the classroom. </a:t>
            </a:r>
            <a:endParaRPr sz="1400" b="1">
              <a:latin typeface="Calibri"/>
              <a:ea typeface="Calibri"/>
              <a:cs typeface="Calibri"/>
              <a:sym typeface="Calibri"/>
            </a:endParaRPr>
          </a:p>
          <a:p>
            <a:pPr marL="0" lvl="0" indent="0" algn="l" rtl="0">
              <a:lnSpc>
                <a:spcPct val="100000"/>
              </a:lnSpc>
              <a:spcBef>
                <a:spcPts val="0"/>
              </a:spcBef>
              <a:spcAft>
                <a:spcPts val="0"/>
              </a:spcAft>
              <a:buSzPts val="1100"/>
              <a:buNone/>
            </a:pPr>
            <a:r>
              <a:rPr lang="en" sz="1400" b="1">
                <a:latin typeface="Calibri"/>
                <a:ea typeface="Calibri"/>
                <a:cs typeface="Calibri"/>
                <a:sym typeface="Calibri"/>
              </a:rPr>
              <a:t>In order for the experience to be considered HQWBL, it MUST meet 3 criteria</a:t>
            </a:r>
            <a:endParaRPr sz="1400" b="1">
              <a:latin typeface="Calibri"/>
              <a:ea typeface="Calibri"/>
              <a:cs typeface="Calibri"/>
              <a:sym typeface="Calibri"/>
            </a:endParaRPr>
          </a:p>
          <a:p>
            <a:pPr marL="457200" lvl="0" indent="-317500" algn="l" rtl="0">
              <a:lnSpc>
                <a:spcPct val="100000"/>
              </a:lnSpc>
              <a:spcBef>
                <a:spcPts val="0"/>
              </a:spcBef>
              <a:spcAft>
                <a:spcPts val="0"/>
              </a:spcAft>
              <a:buSzPts val="1400"/>
              <a:buFont typeface="Calibri"/>
              <a:buChar char="●"/>
            </a:pPr>
            <a:r>
              <a:rPr lang="en" sz="1400" b="1">
                <a:latin typeface="Calibri"/>
                <a:ea typeface="Calibri"/>
                <a:cs typeface="Calibri"/>
                <a:sym typeface="Calibri"/>
              </a:rPr>
              <a:t>be aligned with the students career goals and/or interests</a:t>
            </a:r>
            <a:endParaRPr sz="1400" b="1">
              <a:latin typeface="Calibri"/>
              <a:ea typeface="Calibri"/>
              <a:cs typeface="Calibri"/>
              <a:sym typeface="Calibri"/>
            </a:endParaRPr>
          </a:p>
          <a:p>
            <a:pPr marL="457200" lvl="0" indent="-317500" algn="l" rtl="0">
              <a:lnSpc>
                <a:spcPct val="100000"/>
              </a:lnSpc>
              <a:spcBef>
                <a:spcPts val="0"/>
              </a:spcBef>
              <a:spcAft>
                <a:spcPts val="0"/>
              </a:spcAft>
              <a:buSzPts val="1400"/>
              <a:buFont typeface="Calibri"/>
              <a:buChar char="●"/>
            </a:pPr>
            <a:r>
              <a:rPr lang="en" sz="1400" b="1">
                <a:latin typeface="Calibri"/>
                <a:ea typeface="Calibri"/>
                <a:cs typeface="Calibri"/>
                <a:sym typeface="Calibri"/>
              </a:rPr>
              <a:t>it must be connected with a course in which the student is enrolled.  This course will provide technical and Workplace readiness skills to the students</a:t>
            </a:r>
            <a:endParaRPr sz="1400" b="1">
              <a:latin typeface="Calibri"/>
              <a:ea typeface="Calibri"/>
              <a:cs typeface="Calibri"/>
              <a:sym typeface="Calibri"/>
            </a:endParaRPr>
          </a:p>
          <a:p>
            <a:pPr marL="457200" lvl="0" indent="-317500" algn="l" rtl="0">
              <a:lnSpc>
                <a:spcPct val="100000"/>
              </a:lnSpc>
              <a:spcBef>
                <a:spcPts val="0"/>
              </a:spcBef>
              <a:spcAft>
                <a:spcPts val="0"/>
              </a:spcAft>
              <a:buSzPts val="1400"/>
              <a:buFont typeface="Calibri"/>
              <a:buChar char="●"/>
            </a:pPr>
            <a:r>
              <a:rPr lang="en" sz="1400" b="1">
                <a:latin typeface="Calibri"/>
                <a:ea typeface="Calibri"/>
                <a:cs typeface="Calibri"/>
                <a:sym typeface="Calibri"/>
              </a:rPr>
              <a:t>And there must be a partnership with a business or community organization.</a:t>
            </a:r>
            <a:endParaRPr sz="1400" b="1">
              <a:latin typeface="Calibri"/>
              <a:ea typeface="Calibri"/>
              <a:cs typeface="Calibri"/>
              <a:sym typeface="Calibri"/>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271" name="Google Shape;12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7" name="Google Shape;127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dk1"/>
                </a:solidFill>
                <a:latin typeface="Calibri"/>
                <a:ea typeface="Calibri"/>
                <a:cs typeface="Calibri"/>
                <a:sym typeface="Calibri"/>
              </a:rPr>
              <a:t>Amy</a:t>
            </a:r>
            <a:endParaRPr sz="14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b="1">
                <a:solidFill>
                  <a:schemeClr val="dk1"/>
                </a:solidFill>
                <a:latin typeface="Calibri"/>
                <a:ea typeface="Calibri"/>
                <a:cs typeface="Calibri"/>
                <a:sym typeface="Calibri"/>
              </a:rPr>
              <a:t>The HQWBL experiences recognized by the Virginia Department of Education (VDOE) promote:  </a:t>
            </a:r>
            <a:endParaRPr sz="1400" b="1">
              <a:solidFill>
                <a:schemeClr val="dk1"/>
              </a:solidFill>
              <a:latin typeface="Calibri"/>
              <a:ea typeface="Calibri"/>
              <a:cs typeface="Calibri"/>
              <a:sym typeface="Calibri"/>
            </a:endParaRPr>
          </a:p>
          <a:p>
            <a:pPr marL="469681" lvl="0" indent="-326167" algn="l" rtl="0">
              <a:spcBef>
                <a:spcPts val="0"/>
              </a:spcBef>
              <a:spcAft>
                <a:spcPts val="0"/>
              </a:spcAft>
              <a:buClr>
                <a:schemeClr val="dk1"/>
              </a:buClr>
              <a:buSzPts val="1400"/>
              <a:buFont typeface="Calibri"/>
              <a:buChar char="●"/>
            </a:pPr>
            <a:r>
              <a:rPr lang="en" sz="1400" b="1">
                <a:solidFill>
                  <a:schemeClr val="dk1"/>
                </a:solidFill>
                <a:latin typeface="Calibri"/>
                <a:ea typeface="Calibri"/>
                <a:cs typeface="Calibri"/>
                <a:sym typeface="Calibri"/>
              </a:rPr>
              <a:t>Career Awareness</a:t>
            </a:r>
            <a:endParaRPr sz="1400" b="1">
              <a:solidFill>
                <a:schemeClr val="dk1"/>
              </a:solidFill>
              <a:latin typeface="Calibri"/>
              <a:ea typeface="Calibri"/>
              <a:cs typeface="Calibri"/>
              <a:sym typeface="Calibri"/>
            </a:endParaRPr>
          </a:p>
          <a:p>
            <a:pPr marL="469681" lvl="0" indent="-326167" algn="l" rtl="0">
              <a:spcBef>
                <a:spcPts val="0"/>
              </a:spcBef>
              <a:spcAft>
                <a:spcPts val="0"/>
              </a:spcAft>
              <a:buClr>
                <a:schemeClr val="dk1"/>
              </a:buClr>
              <a:buSzPts val="1400"/>
              <a:buFont typeface="Calibri"/>
              <a:buChar char="●"/>
            </a:pPr>
            <a:r>
              <a:rPr lang="en" sz="1400" b="1">
                <a:solidFill>
                  <a:schemeClr val="dk1"/>
                </a:solidFill>
                <a:latin typeface="Calibri"/>
                <a:ea typeface="Calibri"/>
                <a:cs typeface="Calibri"/>
                <a:sym typeface="Calibri"/>
              </a:rPr>
              <a:t>Career Exploration, and</a:t>
            </a:r>
            <a:endParaRPr sz="1400" b="1">
              <a:solidFill>
                <a:schemeClr val="dk1"/>
              </a:solidFill>
              <a:latin typeface="Calibri"/>
              <a:ea typeface="Calibri"/>
              <a:cs typeface="Calibri"/>
              <a:sym typeface="Calibri"/>
            </a:endParaRPr>
          </a:p>
          <a:p>
            <a:pPr marL="469681" lvl="0" indent="-326167" algn="l" rtl="0">
              <a:spcBef>
                <a:spcPts val="0"/>
              </a:spcBef>
              <a:spcAft>
                <a:spcPts val="0"/>
              </a:spcAft>
              <a:buClr>
                <a:schemeClr val="dk1"/>
              </a:buClr>
              <a:buSzPts val="1400"/>
              <a:buFont typeface="Calibri"/>
              <a:buChar char="●"/>
            </a:pPr>
            <a:r>
              <a:rPr lang="en" sz="1400" b="1">
                <a:solidFill>
                  <a:schemeClr val="dk1"/>
                </a:solidFill>
                <a:latin typeface="Calibri"/>
                <a:ea typeface="Calibri"/>
                <a:cs typeface="Calibri"/>
                <a:sym typeface="Calibri"/>
              </a:rPr>
              <a:t>Career Preparation</a:t>
            </a:r>
            <a:endParaRPr sz="1400" b="1">
              <a:solidFill>
                <a:schemeClr val="dk1"/>
              </a:solidFill>
              <a:highlight>
                <a:schemeClr val="lt1"/>
              </a:highlight>
              <a:latin typeface="Calibri"/>
              <a:ea typeface="Calibri"/>
              <a:cs typeface="Calibri"/>
              <a:sym typeface="Calibri"/>
            </a:endParaRPr>
          </a:p>
          <a:p>
            <a:pPr marL="0" lvl="0" indent="0" algn="l" rtl="0">
              <a:spcBef>
                <a:spcPts val="1233"/>
              </a:spcBef>
              <a:spcAft>
                <a:spcPts val="0"/>
              </a:spcAft>
              <a:buClr>
                <a:schemeClr val="dk1"/>
              </a:buClr>
              <a:buSzPts val="1100"/>
              <a:buFont typeface="Arial"/>
              <a:buNone/>
            </a:pPr>
            <a:r>
              <a:rPr lang="en" sz="1400" b="1">
                <a:solidFill>
                  <a:schemeClr val="dk1"/>
                </a:solidFill>
                <a:highlight>
                  <a:schemeClr val="accent4"/>
                </a:highlight>
                <a:latin typeface="Calibri"/>
                <a:ea typeface="Calibri"/>
                <a:cs typeface="Calibri"/>
                <a:sym typeface="Calibri"/>
              </a:rPr>
              <a:t>Career awareness</a:t>
            </a:r>
            <a:r>
              <a:rPr lang="en" sz="1400" b="1">
                <a:solidFill>
                  <a:schemeClr val="dk1"/>
                </a:solidFill>
                <a:latin typeface="Calibri"/>
                <a:ea typeface="Calibri"/>
                <a:cs typeface="Calibri"/>
                <a:sym typeface="Calibri"/>
              </a:rPr>
              <a:t> activities prepare students for HQWBL experiences. These activities are designed to increase student awareness of personal interests and talents along with the education and training needed to pursue a career goal. Through career awareness activities, students gain an initial understanding of work, various industries, and different career pathways. Some examples of career awareness activities are guest speakers, career days or college and career fairs, field trips and workplace tours, videos or presentations about various professions, and opportunities to conduct informational interviews. Transition visits from elementary to middle school, middle to high school, and from high school to a postsecondary program can also promote career awareness. </a:t>
            </a:r>
            <a:endParaRPr sz="1400" b="1">
              <a:solidFill>
                <a:schemeClr val="dk1"/>
              </a:solidFill>
              <a:latin typeface="Calibri"/>
              <a:ea typeface="Calibri"/>
              <a:cs typeface="Calibri"/>
              <a:sym typeface="Calibri"/>
            </a:endParaRPr>
          </a:p>
          <a:p>
            <a:pPr marL="0" lvl="0" indent="0" algn="l" rtl="0">
              <a:spcBef>
                <a:spcPts val="1233"/>
              </a:spcBef>
              <a:spcAft>
                <a:spcPts val="0"/>
              </a:spcAft>
              <a:buClr>
                <a:schemeClr val="dk1"/>
              </a:buClr>
              <a:buSzPts val="1100"/>
              <a:buFont typeface="Arial"/>
              <a:buNone/>
            </a:pPr>
            <a:r>
              <a:rPr lang="en" sz="1400" b="1">
                <a:solidFill>
                  <a:schemeClr val="dk1"/>
                </a:solidFill>
                <a:highlight>
                  <a:schemeClr val="accent4"/>
                </a:highlight>
                <a:latin typeface="Calibri"/>
                <a:ea typeface="Calibri"/>
                <a:cs typeface="Calibri"/>
                <a:sym typeface="Calibri"/>
              </a:rPr>
              <a:t>Career exploration</a:t>
            </a:r>
            <a:r>
              <a:rPr lang="en" sz="1400" b="1">
                <a:solidFill>
                  <a:schemeClr val="dk1"/>
                </a:solidFill>
                <a:latin typeface="Calibri"/>
                <a:ea typeface="Calibri"/>
                <a:cs typeface="Calibri"/>
                <a:sym typeface="Calibri"/>
              </a:rPr>
              <a:t> experiences encourage students to develop personal career interests, a better understanding of pathways to a chosen career, and the workplace readiness skills needed to make informed decisions regarding secondary and postsecondary education and training. These experiences are typically of shorter duration. Students may be assigned supplementary work connected with the activity and may be graded on their performance in a way that contributes to the final grade in a class.</a:t>
            </a:r>
            <a:endParaRPr sz="1400" b="1">
              <a:solidFill>
                <a:schemeClr val="dk1"/>
              </a:solidFill>
              <a:latin typeface="Calibri"/>
              <a:ea typeface="Calibri"/>
              <a:cs typeface="Calibri"/>
              <a:sym typeface="Calibri"/>
            </a:endParaRPr>
          </a:p>
          <a:p>
            <a:pPr marL="0" lvl="0" indent="0" algn="l" rtl="0">
              <a:spcBef>
                <a:spcPts val="1233"/>
              </a:spcBef>
              <a:spcAft>
                <a:spcPts val="0"/>
              </a:spcAft>
              <a:buClr>
                <a:schemeClr val="dk1"/>
              </a:buClr>
              <a:buSzPts val="1100"/>
              <a:buFont typeface="Arial"/>
              <a:buNone/>
            </a:pPr>
            <a:r>
              <a:rPr lang="en" sz="1400" b="1">
                <a:solidFill>
                  <a:schemeClr val="dk1"/>
                </a:solidFill>
                <a:highlight>
                  <a:schemeClr val="accent4"/>
                </a:highlight>
                <a:latin typeface="Calibri"/>
                <a:ea typeface="Calibri"/>
                <a:cs typeface="Calibri"/>
                <a:sym typeface="Calibri"/>
              </a:rPr>
              <a:t>Career preparation</a:t>
            </a:r>
            <a:r>
              <a:rPr lang="en" sz="1400" b="1">
                <a:solidFill>
                  <a:schemeClr val="dk1"/>
                </a:solidFill>
                <a:latin typeface="Calibri"/>
                <a:ea typeface="Calibri"/>
                <a:cs typeface="Calibri"/>
                <a:sym typeface="Calibri"/>
              </a:rPr>
              <a:t> experiences deepen student knowledge and develop skills necessary for success in employment and postsecondary education. These experiences are recommended for students who have a clear goal of entering the workforce directly after high school or enrolling in a closely related postsecondary program. These experiences are structured primarily to give students extensive practice in applying fundamental technical and practical knowledge and skills in their chosen careers. Career preparation experiences take place over a longer timeframe and involve more responsibilities.</a:t>
            </a:r>
            <a:endParaRPr sz="14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Calibri"/>
                <a:ea typeface="Calibri"/>
                <a:cs typeface="Calibri"/>
                <a:sym typeface="Calibri"/>
              </a:rPr>
              <a:t>Amy</a:t>
            </a:r>
            <a:endParaRPr sz="14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Calibri"/>
                <a:ea typeface="Calibri"/>
                <a:cs typeface="Calibri"/>
                <a:sym typeface="Calibri"/>
              </a:rPr>
              <a:t>This roadmap also identifies the grade levels for when students can participate in the experiences. The implementation of this </a:t>
            </a:r>
            <a:r>
              <a:rPr lang="en" sz="1400" b="1">
                <a:solidFill>
                  <a:schemeClr val="dk1"/>
                </a:solidFill>
                <a:highlight>
                  <a:schemeClr val="lt1"/>
                </a:highlight>
                <a:latin typeface="Calibri"/>
                <a:ea typeface="Calibri"/>
                <a:cs typeface="Calibri"/>
                <a:sym typeface="Calibri"/>
              </a:rPr>
              <a:t>continuum is to prepare students for the higher intense experiences once on a secondary and post-secondary level.</a:t>
            </a:r>
            <a:endParaRPr sz="14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Calibri"/>
                <a:ea typeface="Calibri"/>
                <a:cs typeface="Calibri"/>
                <a:sym typeface="Calibri"/>
              </a:rPr>
              <a:t>The experiences for students begin with less intense opportunities such as job shadowing, to more intensive opportunities such as cooperative education and youth registered apprenticeship. </a:t>
            </a:r>
            <a:endParaRPr sz="14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Calibri"/>
                <a:ea typeface="Calibri"/>
                <a:cs typeface="Calibri"/>
                <a:sym typeface="Calibri"/>
              </a:rPr>
              <a:t>The experiences in green allow students to earn high school credit - when associated with a high school class. </a:t>
            </a:r>
            <a:endParaRPr sz="14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b="1"/>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 </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 </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15:notes"/>
          <p:cNvSpPr>
            <a:spLocks noGrp="1" noRot="1" noChangeAspect="1"/>
          </p:cNvSpPr>
          <p:nvPr>
            <p:ph type="sldImg" idx="2"/>
          </p:nvPr>
        </p:nvSpPr>
        <p:spPr>
          <a:xfrm>
            <a:off x="406127" y="291467"/>
            <a:ext cx="6045600" cy="3427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3" name="Google Shape;1323;p15:notes"/>
          <p:cNvSpPr txBox="1">
            <a:spLocks noGrp="1"/>
          </p:cNvSpPr>
          <p:nvPr>
            <p:ph type="body" idx="1"/>
          </p:nvPr>
        </p:nvSpPr>
        <p:spPr>
          <a:xfrm>
            <a:off x="685800" y="4014216"/>
            <a:ext cx="5486400" cy="4456800"/>
          </a:xfrm>
          <a:prstGeom prst="rect">
            <a:avLst/>
          </a:prstGeom>
          <a:noFill/>
          <a:ln>
            <a:noFill/>
          </a:ln>
        </p:spPr>
        <p:txBody>
          <a:bodyPr spcFirstLastPara="1" wrap="square" lIns="91225" tIns="91225" rIns="91225" bIns="912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b="1">
                <a:solidFill>
                  <a:schemeClr val="dk1"/>
                </a:solidFill>
              </a:rPr>
              <a:t>Amy</a:t>
            </a:r>
            <a:endParaRPr sz="1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Calibri"/>
                <a:ea typeface="Calibri"/>
                <a:cs typeface="Calibri"/>
                <a:sym typeface="Calibri"/>
              </a:rPr>
              <a:t>HQWBL competencies are a part of ALL CTE Courses and are listed here. </a:t>
            </a:r>
            <a:endParaRPr sz="14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Calibri"/>
                <a:ea typeface="Calibri"/>
                <a:cs typeface="Calibri"/>
                <a:sym typeface="Calibri"/>
              </a:rPr>
              <a:t>Identify HQWBL opportunities and exploring career opportunities related to the HQWBL experience are required for EVERY CTE course. </a:t>
            </a:r>
            <a:r>
              <a:rPr lang="en" sz="1400">
                <a:solidFill>
                  <a:schemeClr val="dk1"/>
                </a:solidFill>
                <a:latin typeface="Lato"/>
                <a:ea typeface="Lato"/>
                <a:cs typeface="Lato"/>
                <a:sym typeface="Lato"/>
              </a:rPr>
              <a:t> </a:t>
            </a:r>
            <a:endParaRPr sz="1400"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1" name="Google Shape;133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b="1">
                <a:solidFill>
                  <a:srgbClr val="101820"/>
                </a:solidFill>
                <a:latin typeface="Calibri"/>
                <a:ea typeface="Calibri"/>
                <a:cs typeface="Calibri"/>
                <a:sym typeface="Calibri"/>
              </a:rPr>
              <a:t>Amy</a:t>
            </a:r>
            <a:endParaRPr sz="1400" b="1">
              <a:solidFill>
                <a:srgbClr val="101820"/>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 sz="1400" b="1">
                <a:solidFill>
                  <a:srgbClr val="101820"/>
                </a:solidFill>
                <a:latin typeface="Calibri"/>
                <a:ea typeface="Calibri"/>
                <a:cs typeface="Calibri"/>
                <a:sym typeface="Calibri"/>
              </a:rPr>
              <a:t>HQWBL experiences are also a part of federal reporting guidelines through the CTE Completer Follow-up survey. This survey is given to student CTE completers who have met the requirements for a career and technical concentration and is conducted 9-12 months after graduation.</a:t>
            </a:r>
            <a:endParaRPr sz="1400" b="1">
              <a:solidFill>
                <a:srgbClr val="10182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400" b="1">
                <a:solidFill>
                  <a:srgbClr val="101820"/>
                </a:solidFill>
                <a:latin typeface="Calibri"/>
                <a:ea typeface="Calibri"/>
                <a:cs typeface="Calibri"/>
                <a:sym typeface="Calibri"/>
              </a:rPr>
              <a:t>I will now pass the presentation over to Kim Radford, Regional Work-Based Learning Specialist assigned to Region 6 to discuss HQWBL Resources.</a:t>
            </a:r>
            <a:endParaRPr sz="1400" b="1">
              <a:solidFill>
                <a:srgbClr val="101820"/>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a:solidFill>
                <a:srgbClr val="101820"/>
              </a:solidFill>
              <a:latin typeface="Josefin Sans"/>
              <a:ea typeface="Josefin Sans"/>
              <a:cs typeface="Josefin Sans"/>
              <a:sym typeface="Josefin Sans"/>
            </a:endParaRPr>
          </a:p>
          <a:p>
            <a:pPr marL="0" lvl="0" indent="0" algn="l" rtl="0">
              <a:lnSpc>
                <a:spcPct val="100000"/>
              </a:lnSpc>
              <a:spcBef>
                <a:spcPts val="160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p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Kim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337" name="Google Shape;13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2" name="Google Shape;134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600" b="1">
                <a:solidFill>
                  <a:schemeClr val="dk1"/>
                </a:solidFill>
                <a:highlight>
                  <a:srgbClr val="FFFF00"/>
                </a:highlight>
                <a:latin typeface="Calibri"/>
                <a:ea typeface="Calibri"/>
                <a:cs typeface="Calibri"/>
                <a:sym typeface="Calibri"/>
              </a:rPr>
              <a:t>Kim ( make sure to stress that the audience may click on the graphic for a copy of the guide)</a:t>
            </a:r>
            <a:endParaRPr sz="1600" b="1">
              <a:solidFill>
                <a:schemeClr val="dk1"/>
              </a:solidFill>
              <a:highlight>
                <a:srgbClr val="FFFF00"/>
              </a:highlight>
              <a:latin typeface="Calibri"/>
              <a:ea typeface="Calibri"/>
              <a:cs typeface="Calibri"/>
              <a:sym typeface="Calibri"/>
            </a:endParaRPr>
          </a:p>
          <a:p>
            <a:pPr marL="0" lvl="0" indent="0" algn="l" rtl="0">
              <a:lnSpc>
                <a:spcPct val="100000"/>
              </a:lnSpc>
              <a:spcBef>
                <a:spcPts val="0"/>
              </a:spcBef>
              <a:spcAft>
                <a:spcPts val="0"/>
              </a:spcAft>
              <a:buSzPts val="1100"/>
              <a:buNone/>
            </a:pPr>
            <a:endParaRPr sz="1600" b="1">
              <a:solidFill>
                <a:schemeClr val="dk1"/>
              </a:solidFill>
              <a:highlight>
                <a:srgbClr val="FFFF00"/>
              </a:highlight>
              <a:latin typeface="Calibri"/>
              <a:ea typeface="Calibri"/>
              <a:cs typeface="Calibri"/>
              <a:sym typeface="Calibri"/>
            </a:endParaRPr>
          </a:p>
          <a:p>
            <a:pPr marL="0" lvl="0" indent="0" algn="l" rtl="0">
              <a:lnSpc>
                <a:spcPct val="100000"/>
              </a:lnSpc>
              <a:spcBef>
                <a:spcPts val="0"/>
              </a:spcBef>
              <a:spcAft>
                <a:spcPts val="0"/>
              </a:spcAft>
              <a:buSzPts val="1100"/>
              <a:buNone/>
            </a:pPr>
            <a:r>
              <a:rPr lang="en" sz="1600" b="1">
                <a:solidFill>
                  <a:schemeClr val="dk1"/>
                </a:solidFill>
                <a:highlight>
                  <a:srgbClr val="FFFF00"/>
                </a:highlight>
                <a:latin typeface="Calibri"/>
                <a:ea typeface="Calibri"/>
                <a:cs typeface="Calibri"/>
                <a:sym typeface="Calibri"/>
              </a:rPr>
              <a:t>CHAT LINK: </a:t>
            </a:r>
            <a:endParaRPr sz="1600" b="1">
              <a:solidFill>
                <a:schemeClr val="dk1"/>
              </a:solidFill>
              <a:highlight>
                <a:srgbClr val="FFFF00"/>
              </a:highlight>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600" b="1">
                <a:solidFill>
                  <a:schemeClr val="dk1"/>
                </a:solidFill>
                <a:highlight>
                  <a:srgbClr val="FFFF00"/>
                </a:highlight>
                <a:latin typeface="Calibri"/>
                <a:ea typeface="Calibri"/>
                <a:cs typeface="Calibri"/>
                <a:sym typeface="Calibri"/>
              </a:rPr>
              <a:t>Direct Link to HQWBL Guide: https://view.officeapps.live.com/op/view.aspx?src=https%3A%2F%2Fwww.doe.virginia.gov%2Finstruction%2Fcareer_technical%2Fwork-based_learning%2Fdocuments%2Fwbl-guide.docx&amp;wdOrigin=BROWSELINK</a:t>
            </a:r>
            <a:endParaRPr sz="14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200" b="1">
              <a:latin typeface="Calibri"/>
              <a:ea typeface="Calibri"/>
              <a:cs typeface="Calibri"/>
              <a:sym typeface="Calibri"/>
            </a:endParaRPr>
          </a:p>
          <a:p>
            <a:pPr marL="0" lvl="0" indent="0" algn="l" rtl="0">
              <a:lnSpc>
                <a:spcPct val="100000"/>
              </a:lnSpc>
              <a:spcBef>
                <a:spcPts val="0"/>
              </a:spcBef>
              <a:spcAft>
                <a:spcPts val="0"/>
              </a:spcAft>
              <a:buSzPts val="1100"/>
              <a:buNone/>
            </a:pPr>
            <a:r>
              <a:rPr lang="en" sz="1200" b="1">
                <a:latin typeface="Calibri"/>
                <a:ea typeface="Calibri"/>
                <a:cs typeface="Calibri"/>
                <a:sym typeface="Calibri"/>
              </a:rPr>
              <a:t>Jan</a:t>
            </a:r>
            <a:endParaRPr sz="1200" b="1">
              <a:latin typeface="Calibri"/>
              <a:ea typeface="Calibri"/>
              <a:cs typeface="Calibri"/>
              <a:sym typeface="Calibri"/>
            </a:endParaRPr>
          </a:p>
          <a:p>
            <a:pPr marL="0" lvl="0" indent="0" algn="l" rtl="0">
              <a:lnSpc>
                <a:spcPct val="100000"/>
              </a:lnSpc>
              <a:spcBef>
                <a:spcPts val="0"/>
              </a:spcBef>
              <a:spcAft>
                <a:spcPts val="0"/>
              </a:spcAft>
              <a:buSzPts val="1100"/>
              <a:buNone/>
            </a:pPr>
            <a:endParaRPr sz="1200" b="1">
              <a:latin typeface="Calibri"/>
              <a:ea typeface="Calibri"/>
              <a:cs typeface="Calibri"/>
              <a:sym typeface="Calibri"/>
            </a:endParaRPr>
          </a:p>
          <a:p>
            <a:pPr marL="0" lvl="0" indent="0" algn="l" rtl="0">
              <a:lnSpc>
                <a:spcPct val="100000"/>
              </a:lnSpc>
              <a:spcBef>
                <a:spcPts val="0"/>
              </a:spcBef>
              <a:spcAft>
                <a:spcPts val="0"/>
              </a:spcAft>
              <a:buSzPts val="1100"/>
              <a:buNone/>
            </a:pPr>
            <a:r>
              <a:rPr lang="en" sz="1400" b="1">
                <a:latin typeface="Calibri"/>
                <a:ea typeface="Calibri"/>
                <a:cs typeface="Calibri"/>
                <a:sym typeface="Calibri"/>
              </a:rPr>
              <a:t>Especially for newer WBL Coordinators, the HQWBL Guide can be a great resource.  </a:t>
            </a:r>
            <a:endParaRPr sz="1400" b="1">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500">
                <a:solidFill>
                  <a:schemeClr val="dk1"/>
                </a:solidFill>
                <a:latin typeface="Calibri"/>
                <a:ea typeface="Calibri"/>
                <a:cs typeface="Calibri"/>
                <a:sym typeface="Calibri"/>
              </a:rPr>
              <a:t>On June 15, 2022, the Board approved the updated HQWBL Guide.</a:t>
            </a: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500">
                <a:solidFill>
                  <a:schemeClr val="dk1"/>
                </a:solidFill>
                <a:latin typeface="Calibri"/>
                <a:ea typeface="Calibri"/>
                <a:cs typeface="Calibri"/>
                <a:sym typeface="Calibri"/>
              </a:rPr>
              <a:t>Following a public comment period, the Guide became effective </a:t>
            </a:r>
            <a:r>
              <a:rPr lang="en" sz="1500" b="1">
                <a:solidFill>
                  <a:schemeClr val="dk1"/>
                </a:solidFill>
                <a:latin typeface="Calibri"/>
                <a:ea typeface="Calibri"/>
                <a:cs typeface="Calibri"/>
                <a:sym typeface="Calibri"/>
              </a:rPr>
              <a:t>on August 4th </a:t>
            </a:r>
            <a:r>
              <a:rPr lang="en" sz="1500">
                <a:solidFill>
                  <a:schemeClr val="dk1"/>
                </a:solidFill>
                <a:latin typeface="Calibri"/>
                <a:ea typeface="Calibri"/>
                <a:cs typeface="Calibri"/>
                <a:sym typeface="Calibri"/>
              </a:rPr>
              <a:t>and is now posted on the VDOE website and CTE Resource center and the VAVoyager HQWBL Resource Announcements.</a:t>
            </a: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500">
                <a:solidFill>
                  <a:schemeClr val="dk1"/>
                </a:solidFill>
                <a:latin typeface="Calibri"/>
                <a:ea typeface="Calibri"/>
                <a:cs typeface="Calibri"/>
                <a:sym typeface="Calibri"/>
              </a:rPr>
              <a:t>The first update to the new guide is the new cover.  It features the HQWBL Roadmap showing the 12 HQWBL experiences and the intensity progression.</a:t>
            </a: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rPr>
              <a:t>Work-Based Learning (WBL) Guide </a:t>
            </a:r>
            <a:endParaRPr sz="13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The first and number one resource that all WBL Coordinators must be familiar with is the WBL Guide.</a:t>
            </a:r>
            <a:endParaRPr sz="13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It provides definitions, roles, sample forms and responsibilities for all stakeholders in order to implement High-Quality WBL experiences.</a:t>
            </a:r>
            <a:endParaRPr sz="13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Examples of information located in the WBL Guide:</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Guidelines for implementing the twelve (12) WBL methods practiced in Virginia</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Resources pertaining to federal and state labor regulations</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WBL Coordinator/Teacher Qualifications</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Recommendations for promoting WBL programs</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The importance of WBL documents</a:t>
            </a:r>
            <a:endParaRPr sz="13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The active link on this slide will take you directly to the WBL Guide. </a:t>
            </a:r>
            <a:endParaRPr sz="13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400" b="1">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9:notes"/>
          <p:cNvSpPr txBox="1">
            <a:spLocks noGrp="1"/>
          </p:cNvSpPr>
          <p:nvPr>
            <p:ph type="body" idx="1"/>
          </p:nvPr>
        </p:nvSpPr>
        <p:spPr>
          <a:xfrm>
            <a:off x="685800" y="3752698"/>
            <a:ext cx="5486400" cy="50256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r>
              <a:rPr lang="en" sz="1400" b="1"/>
              <a:t>Most of our resources are currently housed on the CTE Resource Center HQWBL Web page.</a:t>
            </a:r>
            <a:endParaRPr sz="1400" b="1"/>
          </a:p>
          <a:p>
            <a:pPr marL="0" lvl="0" indent="0" algn="l" rtl="0">
              <a:lnSpc>
                <a:spcPct val="100000"/>
              </a:lnSpc>
              <a:spcBef>
                <a:spcPts val="0"/>
              </a:spcBef>
              <a:spcAft>
                <a:spcPts val="0"/>
              </a:spcAft>
              <a:buSzPts val="1100"/>
              <a:buNone/>
            </a:pPr>
            <a:r>
              <a:rPr lang="en" sz="1400" b="1"/>
              <a:t>Here is a QR code to this website. The URL for the web page is also </a:t>
            </a:r>
            <a:r>
              <a:rPr lang="en" sz="1400" b="1">
                <a:solidFill>
                  <a:schemeClr val="dk1"/>
                </a:solidFill>
              </a:rPr>
              <a:t>at the bottom of this slide. </a:t>
            </a:r>
            <a:r>
              <a:rPr lang="en" sz="1400" b="1"/>
              <a:t> </a:t>
            </a:r>
            <a:endParaRPr sz="1400" b="1"/>
          </a:p>
          <a:p>
            <a:pPr marL="0" lvl="0" indent="0" algn="l" rtl="0">
              <a:lnSpc>
                <a:spcPct val="100000"/>
              </a:lnSpc>
              <a:spcBef>
                <a:spcPts val="0"/>
              </a:spcBef>
              <a:spcAft>
                <a:spcPts val="0"/>
              </a:spcAft>
              <a:buSzPts val="1100"/>
              <a:buNone/>
            </a:pPr>
            <a:r>
              <a:rPr lang="en" sz="1400" b="1"/>
              <a:t>So, What resources can be found here?</a:t>
            </a:r>
            <a:endParaRPr sz="1400" b="1"/>
          </a:p>
          <a:p>
            <a:pPr marL="0" lvl="0" indent="0" algn="l" rtl="0">
              <a:lnSpc>
                <a:spcPct val="100000"/>
              </a:lnSpc>
              <a:spcBef>
                <a:spcPts val="0"/>
              </a:spcBef>
              <a:spcAft>
                <a:spcPts val="0"/>
              </a:spcAft>
              <a:buSzPts val="1100"/>
              <a:buNone/>
            </a:pPr>
            <a:endParaRPr sz="1400" b="1"/>
          </a:p>
          <a:p>
            <a:pPr marL="0" lvl="0" indent="0" algn="l" rtl="0">
              <a:lnSpc>
                <a:spcPct val="100000"/>
              </a:lnSpc>
              <a:spcBef>
                <a:spcPts val="0"/>
              </a:spcBef>
              <a:spcAft>
                <a:spcPts val="0"/>
              </a:spcAft>
              <a:buSzPts val="1100"/>
              <a:buNone/>
            </a:pPr>
            <a:r>
              <a:rPr lang="en" sz="1400" b="1"/>
              <a:t>There are many which include:</a:t>
            </a:r>
            <a:endParaRPr sz="1400" b="1"/>
          </a:p>
          <a:p>
            <a:pPr marL="457200" lvl="0" indent="-330200" algn="l" rtl="0">
              <a:lnSpc>
                <a:spcPct val="100000"/>
              </a:lnSpc>
              <a:spcBef>
                <a:spcPts val="0"/>
              </a:spcBef>
              <a:spcAft>
                <a:spcPts val="0"/>
              </a:spcAft>
              <a:buSzPts val="1600"/>
              <a:buChar char="●"/>
            </a:pPr>
            <a:r>
              <a:rPr lang="en" sz="1400" b="1"/>
              <a:t>The </a:t>
            </a:r>
            <a:r>
              <a:rPr lang="en" sz="1400" b="1">
                <a:solidFill>
                  <a:srgbClr val="FF0000"/>
                </a:solidFill>
              </a:rPr>
              <a:t>most recent version of the 2022 </a:t>
            </a:r>
            <a:r>
              <a:rPr lang="en" sz="1400" b="1"/>
              <a:t>HQ Work-Based Learning Guide </a:t>
            </a:r>
            <a:r>
              <a:rPr lang="en" sz="1400" b="1">
                <a:solidFill>
                  <a:srgbClr val="FF0000"/>
                </a:solidFill>
              </a:rPr>
              <a:t>just posted on August 4th - Susan will speak a little bit more about this in a moment</a:t>
            </a:r>
            <a:endParaRPr sz="1400" b="1">
              <a:solidFill>
                <a:srgbClr val="FF0000"/>
              </a:solidFill>
            </a:endParaRPr>
          </a:p>
          <a:p>
            <a:pPr marL="457200" lvl="0" indent="-330200" algn="l" rtl="0">
              <a:lnSpc>
                <a:spcPct val="100000"/>
              </a:lnSpc>
              <a:spcBef>
                <a:spcPts val="0"/>
              </a:spcBef>
              <a:spcAft>
                <a:spcPts val="0"/>
              </a:spcAft>
              <a:buSzPts val="1600"/>
              <a:buChar char="●"/>
            </a:pPr>
            <a:r>
              <a:rPr lang="en" sz="1400" b="1"/>
              <a:t>The updated HQWBL Time Log &amp; Wage Calculator that CTE teachers can use to record wages and hours for student experiences</a:t>
            </a:r>
            <a:endParaRPr sz="1400" b="1"/>
          </a:p>
          <a:p>
            <a:pPr marL="457200" lvl="0" indent="-317500" algn="l" rtl="0">
              <a:lnSpc>
                <a:spcPct val="100000"/>
              </a:lnSpc>
              <a:spcBef>
                <a:spcPts val="0"/>
              </a:spcBef>
              <a:spcAft>
                <a:spcPts val="0"/>
              </a:spcAft>
              <a:buSzPts val="1400"/>
              <a:buChar char="●"/>
            </a:pPr>
            <a:r>
              <a:rPr lang="en" sz="1400" b="1"/>
              <a:t>Experience Works - we’ll provide a QR code for this in a moment</a:t>
            </a:r>
            <a:endParaRPr sz="1400" b="1"/>
          </a:p>
          <a:p>
            <a:pPr marL="457200" lvl="0" indent="-330200" algn="l" rtl="0">
              <a:lnSpc>
                <a:spcPct val="100000"/>
              </a:lnSpc>
              <a:spcBef>
                <a:spcPts val="0"/>
              </a:spcBef>
              <a:spcAft>
                <a:spcPts val="0"/>
              </a:spcAft>
              <a:buSzPts val="1600"/>
              <a:buChar char="●"/>
            </a:pPr>
            <a:r>
              <a:rPr lang="en" sz="1400" b="1"/>
              <a:t>The high-quality work-based learning at-a-glance documents - great marketing tools for students, parents and business partners</a:t>
            </a:r>
            <a:endParaRPr sz="1400" b="1"/>
          </a:p>
          <a:p>
            <a:pPr marL="0" lvl="0" indent="0" algn="l" rtl="0">
              <a:lnSpc>
                <a:spcPct val="100000"/>
              </a:lnSpc>
              <a:spcBef>
                <a:spcPts val="0"/>
              </a:spcBef>
              <a:spcAft>
                <a:spcPts val="0"/>
              </a:spcAft>
              <a:buSzPts val="1100"/>
              <a:buNone/>
            </a:pPr>
            <a:endParaRPr sz="1400" b="1"/>
          </a:p>
          <a:p>
            <a:pPr marL="0" lvl="0" indent="0" algn="l" rtl="0">
              <a:lnSpc>
                <a:spcPct val="100000"/>
              </a:lnSpc>
              <a:spcBef>
                <a:spcPts val="0"/>
              </a:spcBef>
              <a:spcAft>
                <a:spcPts val="0"/>
              </a:spcAft>
              <a:buSzPts val="1100"/>
              <a:buNone/>
            </a:pPr>
            <a:r>
              <a:rPr lang="en" sz="1400" b="1"/>
              <a:t>We also now have a VDOE HQWBL YouTube Channel. </a:t>
            </a:r>
            <a:r>
              <a:rPr lang="en" sz="1400" b="1">
                <a:solidFill>
                  <a:srgbClr val="FF0000"/>
                </a:solidFill>
              </a:rPr>
              <a:t>You can search for VDOE HQWBL YouTube and easily find it. </a:t>
            </a:r>
            <a:endParaRPr sz="1400" b="1">
              <a:solidFill>
                <a:srgbClr val="FF0000"/>
              </a:solidFill>
            </a:endParaRPr>
          </a:p>
          <a:p>
            <a:pPr marL="0" lvl="0" indent="0" algn="l" rtl="0">
              <a:lnSpc>
                <a:spcPct val="100000"/>
              </a:lnSpc>
              <a:spcBef>
                <a:spcPts val="0"/>
              </a:spcBef>
              <a:spcAft>
                <a:spcPts val="0"/>
              </a:spcAft>
              <a:buSzPts val="1100"/>
              <a:buNone/>
            </a:pPr>
            <a:r>
              <a:rPr lang="en" sz="1400" b="1"/>
              <a:t>GO SUBSCRIBE!</a:t>
            </a:r>
            <a:endParaRPr sz="1400" b="1"/>
          </a:p>
          <a:p>
            <a:pPr marL="0" lvl="0" indent="0" algn="l" rtl="0">
              <a:lnSpc>
                <a:spcPct val="100000"/>
              </a:lnSpc>
              <a:spcBef>
                <a:spcPts val="0"/>
              </a:spcBef>
              <a:spcAft>
                <a:spcPts val="0"/>
              </a:spcAft>
              <a:buSzPts val="1100"/>
              <a:buNone/>
            </a:pPr>
            <a:endParaRPr sz="1200" b="1">
              <a:latin typeface="Arial Narrow"/>
              <a:ea typeface="Arial Narrow"/>
              <a:cs typeface="Arial Narrow"/>
              <a:sym typeface="Arial Narrow"/>
            </a:endParaRPr>
          </a:p>
          <a:p>
            <a:pPr marL="0" lvl="0" indent="0" algn="l" rtl="0">
              <a:lnSpc>
                <a:spcPct val="100000"/>
              </a:lnSpc>
              <a:spcBef>
                <a:spcPts val="0"/>
              </a:spcBef>
              <a:spcAft>
                <a:spcPts val="0"/>
              </a:spcAft>
              <a:buSzPts val="1100"/>
              <a:buNone/>
            </a:pPr>
            <a:r>
              <a:rPr lang="en" sz="1400" b="1"/>
              <a:t>Here you will see videos of the Student Trailblazers featured at EW last month and the new </a:t>
            </a:r>
            <a:r>
              <a:rPr lang="en" sz="1400" u="sng"/>
              <a:t>Learn &amp; Earn: Explore, Connect and Succeed</a:t>
            </a:r>
            <a:r>
              <a:rPr lang="en" sz="1400" b="1"/>
              <a:t> </a:t>
            </a:r>
            <a:endParaRPr sz="1400" b="1"/>
          </a:p>
          <a:p>
            <a:pPr marL="0" lvl="0" indent="0" algn="l" rtl="0">
              <a:lnSpc>
                <a:spcPct val="100000"/>
              </a:lnSpc>
              <a:spcBef>
                <a:spcPts val="0"/>
              </a:spcBef>
              <a:spcAft>
                <a:spcPts val="0"/>
              </a:spcAft>
              <a:buSzPts val="1100"/>
              <a:buNone/>
            </a:pPr>
            <a:endParaRPr sz="1400" b="1"/>
          </a:p>
          <a:p>
            <a:pPr marL="0" lvl="0" indent="0" algn="l" rtl="0">
              <a:lnSpc>
                <a:spcPct val="100000"/>
              </a:lnSpc>
              <a:spcBef>
                <a:spcPts val="0"/>
              </a:spcBef>
              <a:spcAft>
                <a:spcPts val="0"/>
              </a:spcAft>
              <a:buSzPts val="1100"/>
              <a:buNone/>
            </a:pPr>
            <a:r>
              <a:rPr lang="en" sz="1400" b="1"/>
              <a:t>This video is a great resource to introduce HQWBL to students, parents, and even school staff. Use the links that have been placed in the chat to quickly access these resources.</a:t>
            </a:r>
            <a:endParaRPr sz="1400" b="1"/>
          </a:p>
          <a:p>
            <a:pPr marL="0" lvl="0" indent="0" algn="l" rtl="0">
              <a:lnSpc>
                <a:spcPct val="100000"/>
              </a:lnSpc>
              <a:spcBef>
                <a:spcPts val="0"/>
              </a:spcBef>
              <a:spcAft>
                <a:spcPts val="0"/>
              </a:spcAft>
              <a:buSzPts val="1100"/>
              <a:buNone/>
            </a:pPr>
            <a:endParaRPr sz="1400" b="1"/>
          </a:p>
          <a:p>
            <a:pPr marL="0" lvl="0" indent="0" algn="l" rtl="0">
              <a:lnSpc>
                <a:spcPct val="100000"/>
              </a:lnSpc>
              <a:spcBef>
                <a:spcPts val="0"/>
              </a:spcBef>
              <a:spcAft>
                <a:spcPts val="0"/>
              </a:spcAft>
              <a:buSzPts val="1100"/>
              <a:buNone/>
            </a:pPr>
            <a:r>
              <a:rPr lang="en" sz="1000">
                <a:solidFill>
                  <a:srgbClr val="3C4043"/>
                </a:solidFill>
                <a:highlight>
                  <a:srgbClr val="FFFFFF"/>
                </a:highlight>
                <a:latin typeface="Roboto"/>
                <a:ea typeface="Roboto"/>
                <a:cs typeface="Roboto"/>
                <a:sym typeface="Roboto"/>
              </a:rPr>
              <a:t>"Access to ALL downloadable forms is coming soon - including VAVoyager forms and HQWBL Universal Forms".  They will have access through the Canvas link.</a:t>
            </a:r>
            <a:endParaRPr sz="1400" b="1"/>
          </a:p>
          <a:p>
            <a:pPr marL="0" lvl="0" indent="0" algn="l" rtl="0">
              <a:lnSpc>
                <a:spcPct val="100000"/>
              </a:lnSpc>
              <a:spcBef>
                <a:spcPts val="0"/>
              </a:spcBef>
              <a:spcAft>
                <a:spcPts val="0"/>
              </a:spcAft>
              <a:buSzPts val="1100"/>
              <a:buNone/>
            </a:pPr>
            <a:endParaRPr sz="1400" b="1"/>
          </a:p>
          <a:p>
            <a:pPr marL="0" lvl="0" indent="0" algn="l" rtl="0">
              <a:lnSpc>
                <a:spcPct val="100000"/>
              </a:lnSpc>
              <a:spcBef>
                <a:spcPts val="0"/>
              </a:spcBef>
              <a:spcAft>
                <a:spcPts val="0"/>
              </a:spcAft>
              <a:buSzPts val="1100"/>
              <a:buNone/>
            </a:pPr>
            <a:endParaRPr sz="1400" b="1"/>
          </a:p>
          <a:p>
            <a:pPr marL="0" lvl="0" indent="0" algn="l" rtl="0">
              <a:lnSpc>
                <a:spcPct val="100000"/>
              </a:lnSpc>
              <a:spcBef>
                <a:spcPts val="0"/>
              </a:spcBef>
              <a:spcAft>
                <a:spcPts val="0"/>
              </a:spcAft>
              <a:buSzPts val="1100"/>
              <a:buNone/>
            </a:pPr>
            <a:endParaRPr sz="1200" b="1">
              <a:latin typeface="Arial Narrow"/>
              <a:ea typeface="Arial Narrow"/>
              <a:cs typeface="Arial Narrow"/>
              <a:sym typeface="Arial Narrow"/>
            </a:endParaRPr>
          </a:p>
          <a:p>
            <a:pPr marL="0" lvl="0" indent="0" algn="l" rtl="0">
              <a:lnSpc>
                <a:spcPct val="100000"/>
              </a:lnSpc>
              <a:spcBef>
                <a:spcPts val="0"/>
              </a:spcBef>
              <a:spcAft>
                <a:spcPts val="0"/>
              </a:spcAft>
              <a:buSzPts val="1100"/>
              <a:buNone/>
            </a:pPr>
            <a:endParaRPr sz="1200" b="1">
              <a:latin typeface="Arial Narrow"/>
              <a:ea typeface="Arial Narrow"/>
              <a:cs typeface="Arial Narrow"/>
              <a:sym typeface="Arial Narrow"/>
            </a:endParaRPr>
          </a:p>
          <a:p>
            <a:pPr marL="0" lvl="0" indent="0" algn="l" rtl="0">
              <a:lnSpc>
                <a:spcPct val="100000"/>
              </a:lnSpc>
              <a:spcBef>
                <a:spcPts val="0"/>
              </a:spcBef>
              <a:spcAft>
                <a:spcPts val="0"/>
              </a:spcAft>
              <a:buSzPts val="1100"/>
              <a:buNone/>
            </a:pPr>
            <a:endParaRPr sz="1200" b="1">
              <a:latin typeface="Arial Narrow"/>
              <a:ea typeface="Arial Narrow"/>
              <a:cs typeface="Arial Narrow"/>
              <a:sym typeface="Arial Narrow"/>
            </a:endParaRPr>
          </a:p>
          <a:p>
            <a:pPr marL="0" lvl="0" indent="0" algn="l" rtl="0">
              <a:lnSpc>
                <a:spcPct val="100000"/>
              </a:lnSpc>
              <a:spcBef>
                <a:spcPts val="0"/>
              </a:spcBef>
              <a:spcAft>
                <a:spcPts val="0"/>
              </a:spcAft>
              <a:buSzPts val="1100"/>
              <a:buNone/>
            </a:pPr>
            <a:endParaRPr sz="1200" b="1">
              <a:latin typeface="Arial Narrow"/>
              <a:ea typeface="Arial Narrow"/>
              <a:cs typeface="Arial Narrow"/>
              <a:sym typeface="Arial Narrow"/>
            </a:endParaRPr>
          </a:p>
        </p:txBody>
      </p:sp>
      <p:sp>
        <p:nvSpPr>
          <p:cNvPr id="1349" name="Google Shape;1349;p19:notes"/>
          <p:cNvSpPr>
            <a:spLocks noGrp="1" noRot="1" noChangeAspect="1"/>
          </p:cNvSpPr>
          <p:nvPr>
            <p:ph type="sldImg" idx="2"/>
          </p:nvPr>
        </p:nvSpPr>
        <p:spPr>
          <a:xfrm>
            <a:off x="687388" y="427038"/>
            <a:ext cx="5483225" cy="30845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Kim</a:t>
            </a:r>
            <a:endParaRPr/>
          </a:p>
          <a:p>
            <a:pPr marL="0" lvl="0" indent="0" algn="l" rtl="0">
              <a:lnSpc>
                <a:spcPct val="100000"/>
              </a:lnSpc>
              <a:spcBef>
                <a:spcPts val="0"/>
              </a:spcBef>
              <a:spcAft>
                <a:spcPts val="0"/>
              </a:spcAft>
              <a:buSzPts val="1400"/>
              <a:buNone/>
            </a:pPr>
            <a:r>
              <a:rPr lang="en"/>
              <a:t>Additionally, a new Canvas Resource Site for HQWBL has been developed and is live.  Not only is it a repository for all HQWBL resources, there is a dedicated portion of the Canvas Resource site for VAVoyager.  We will focus your attention to the VAVoyager content.  </a:t>
            </a:r>
            <a:endParaRPr/>
          </a:p>
        </p:txBody>
      </p:sp>
      <p:sp>
        <p:nvSpPr>
          <p:cNvPr id="1357" name="Google Shape;135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2:notes"/>
          <p:cNvSpPr txBox="1">
            <a:spLocks noGrp="1"/>
          </p:cNvSpPr>
          <p:nvPr>
            <p:ph type="body" idx="1"/>
          </p:nvPr>
        </p:nvSpPr>
        <p:spPr>
          <a:xfrm>
            <a:off x="685800" y="4400550"/>
            <a:ext cx="5486400" cy="3600600"/>
          </a:xfrm>
          <a:prstGeom prst="rect">
            <a:avLst/>
          </a:prstGeom>
          <a:noFill/>
          <a:ln>
            <a:noFill/>
          </a:ln>
        </p:spPr>
        <p:txBody>
          <a:bodyPr spcFirstLastPara="1" wrap="square" lIns="91225" tIns="91225" rIns="91225" bIns="912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a:solidFill>
                  <a:srgbClr val="FF0000"/>
                </a:solidFill>
                <a:highlight>
                  <a:schemeClr val="lt1"/>
                </a:highlight>
              </a:rPr>
              <a:t>Sharon</a:t>
            </a:r>
            <a:endParaRPr sz="1400" b="1">
              <a:solidFill>
                <a:srgbClr val="FF0000"/>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r>
              <a:rPr lang="en" sz="1400">
                <a:solidFill>
                  <a:srgbClr val="0E101A"/>
                </a:solidFill>
                <a:latin typeface="Calibri"/>
                <a:ea typeface="Calibri"/>
                <a:cs typeface="Calibri"/>
                <a:sym typeface="Calibri"/>
              </a:rPr>
              <a:t>As shown on this map, you can see the 8 Superintendent’s regions. </a:t>
            </a:r>
            <a:endParaRPr sz="1400">
              <a:solidFill>
                <a:srgbClr val="0E101A"/>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400">
                <a:solidFill>
                  <a:srgbClr val="0E101A"/>
                </a:solidFill>
                <a:latin typeface="Calibri"/>
                <a:ea typeface="Calibri"/>
                <a:cs typeface="Calibri"/>
                <a:sym typeface="Calibri"/>
              </a:rPr>
              <a:t>I am happy that 6 of 7 the regional specialists are here today to assist with this presentation.  </a:t>
            </a:r>
            <a:endParaRPr sz="1400">
              <a:solidFill>
                <a:srgbClr val="0E101A"/>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400">
                <a:solidFill>
                  <a:srgbClr val="0E101A"/>
                </a:solidFill>
                <a:latin typeface="Calibri"/>
                <a:ea typeface="Calibri"/>
                <a:cs typeface="Calibri"/>
                <a:sym typeface="Calibri"/>
              </a:rPr>
              <a:t>Dr. Tammy Hurt just joined our team on November 10 to represent Superintendent’s region 8.  We will add another regional specialist on November 28 to represent Superintendent’s region 3.  Both Nikki and Erika are very happy about these two individuals joining our team since they both have been covering two regions until we were able to add these two new positions. </a:t>
            </a:r>
            <a:r>
              <a:rPr lang="en" sz="1400">
                <a:solidFill>
                  <a:srgbClr val="0E101A"/>
                </a:solidFill>
              </a:rPr>
              <a:t> We now have 100% dedication to all 8 Superintendent’s regions for achieving High-Quality Work-Based Learning goals across the Commonwealth in 131 school divisions and 23 community colleges. </a:t>
            </a:r>
            <a:endParaRPr sz="1400">
              <a:solidFill>
                <a:schemeClr val="dk1"/>
              </a:solidFill>
            </a:endParaRPr>
          </a:p>
          <a:p>
            <a:pPr marL="0" lvl="0" indent="0" algn="l" rtl="0">
              <a:lnSpc>
                <a:spcPct val="100000"/>
              </a:lnSpc>
              <a:spcBef>
                <a:spcPts val="0"/>
              </a:spcBef>
              <a:spcAft>
                <a:spcPts val="0"/>
              </a:spcAft>
              <a:buClr>
                <a:schemeClr val="dk1"/>
              </a:buClr>
              <a:buSzPts val="1100"/>
              <a:buFont typeface="Calibri"/>
              <a:buNone/>
            </a:pPr>
            <a:endParaRPr sz="1600" b="1">
              <a:solidFill>
                <a:srgbClr val="0E101A"/>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Calibri"/>
              <a:buNone/>
            </a:pPr>
            <a:endParaRPr sz="1400" b="1">
              <a:latin typeface="Georgia"/>
              <a:ea typeface="Georgia"/>
              <a:cs typeface="Georgia"/>
              <a:sym typeface="Georgia"/>
            </a:endParaRPr>
          </a:p>
        </p:txBody>
      </p:sp>
      <p:sp>
        <p:nvSpPr>
          <p:cNvPr id="1187" name="Google Shape;11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Susan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Thank you, Kim.  Good afternoon everyone. Thank you for joining us today.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Now we will provide a brief overview of VAVoyager.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362" name="Google Shape;136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7" name="Google Shape;136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50"/>
              </a:spcBef>
              <a:spcAft>
                <a:spcPts val="0"/>
              </a:spcAft>
              <a:buClr>
                <a:srgbClr val="000000"/>
              </a:buClr>
              <a:buSzPts val="1400"/>
              <a:buFont typeface="Arial"/>
              <a:buNone/>
            </a:pPr>
            <a:r>
              <a:rPr lang="en" sz="1500" b="1">
                <a:solidFill>
                  <a:schemeClr val="dk1"/>
                </a:solidFill>
                <a:latin typeface="Calibri"/>
                <a:ea typeface="Calibri"/>
                <a:cs typeface="Calibri"/>
                <a:sym typeface="Calibri"/>
              </a:rPr>
              <a:t>Susan</a:t>
            </a:r>
            <a:endParaRPr sz="1500" b="1">
              <a:solidFill>
                <a:schemeClr val="dk1"/>
              </a:solidFill>
              <a:latin typeface="Calibri"/>
              <a:ea typeface="Calibri"/>
              <a:cs typeface="Calibri"/>
              <a:sym typeface="Calibri"/>
            </a:endParaRPr>
          </a:p>
          <a:p>
            <a:pPr marL="0" marR="0" lvl="0" indent="0" algn="l" rtl="0">
              <a:lnSpc>
                <a:spcPct val="100000"/>
              </a:lnSpc>
              <a:spcBef>
                <a:spcPts val="150"/>
              </a:spcBef>
              <a:spcAft>
                <a:spcPts val="0"/>
              </a:spcAft>
              <a:buClr>
                <a:srgbClr val="000000"/>
              </a:buClr>
              <a:buSzPts val="1400"/>
              <a:buFont typeface="Arial"/>
              <a:buNone/>
            </a:pPr>
            <a:r>
              <a:rPr lang="en" sz="1500" b="1">
                <a:solidFill>
                  <a:schemeClr val="dk1"/>
                </a:solidFill>
                <a:latin typeface="Calibri"/>
                <a:ea typeface="Calibri"/>
                <a:cs typeface="Calibri"/>
                <a:sym typeface="Calibri"/>
              </a:rPr>
              <a:t>The VAVoyager PLATFORM LAUNCHED THIS FALL, 2022</a:t>
            </a:r>
            <a:endParaRPr sz="1500" b="1">
              <a:solidFill>
                <a:schemeClr val="dk1"/>
              </a:solidFill>
              <a:latin typeface="Calibri"/>
              <a:ea typeface="Calibri"/>
              <a:cs typeface="Calibri"/>
              <a:sym typeface="Calibri"/>
            </a:endParaRPr>
          </a:p>
          <a:p>
            <a:pPr marL="0" lvl="0" indent="0" algn="l" rtl="0">
              <a:lnSpc>
                <a:spcPct val="100000"/>
              </a:lnSpc>
              <a:spcBef>
                <a:spcPts val="150"/>
              </a:spcBef>
              <a:spcAft>
                <a:spcPts val="0"/>
              </a:spcAft>
              <a:buClr>
                <a:schemeClr val="dk1"/>
              </a:buClr>
              <a:buSzPts val="1400"/>
              <a:buFont typeface="Arial"/>
              <a:buNone/>
            </a:pPr>
            <a:r>
              <a:rPr lang="en" sz="1050">
                <a:solidFill>
                  <a:schemeClr val="dk1"/>
                </a:solidFill>
                <a:highlight>
                  <a:schemeClr val="lt1"/>
                </a:highlight>
                <a:latin typeface="Roboto"/>
                <a:ea typeface="Roboto"/>
                <a:cs typeface="Roboto"/>
                <a:sym typeface="Roboto"/>
              </a:rPr>
              <a:t>This is a Virtual HQWBL  network for students and it has also been branded by students. </a:t>
            </a:r>
            <a:endParaRPr sz="1050">
              <a:solidFill>
                <a:schemeClr val="dk1"/>
              </a:solidFill>
              <a:highlight>
                <a:srgbClr val="FFFFFF"/>
              </a:highlight>
              <a:latin typeface="Roboto"/>
              <a:ea typeface="Roboto"/>
              <a:cs typeface="Roboto"/>
              <a:sym typeface="Roboto"/>
            </a:endParaRPr>
          </a:p>
          <a:p>
            <a:pPr marL="0" marR="0" lvl="0" indent="0" algn="l" rtl="0">
              <a:lnSpc>
                <a:spcPct val="100000"/>
              </a:lnSpc>
              <a:spcBef>
                <a:spcPts val="150"/>
              </a:spcBef>
              <a:spcAft>
                <a:spcPts val="0"/>
              </a:spcAft>
              <a:buClr>
                <a:srgbClr val="000000"/>
              </a:buClr>
              <a:buSzPts val="1400"/>
              <a:buFont typeface="Arial"/>
              <a:buNone/>
            </a:pPr>
            <a:r>
              <a:rPr lang="en" sz="1050">
                <a:solidFill>
                  <a:schemeClr val="dk1"/>
                </a:solidFill>
                <a:highlight>
                  <a:srgbClr val="FFFFFF"/>
                </a:highlight>
                <a:latin typeface="Roboto"/>
                <a:ea typeface="Roboto"/>
                <a:cs typeface="Roboto"/>
                <a:sym typeface="Roboto"/>
              </a:rPr>
              <a:t>Tagline created by: Ibaadullah Hassan, Academies of Loudoun</a:t>
            </a:r>
            <a:endParaRPr sz="1050">
              <a:solidFill>
                <a:schemeClr val="dk1"/>
              </a:solidFill>
              <a:highlight>
                <a:srgbClr val="FFFFFF"/>
              </a:highlight>
              <a:latin typeface="Roboto"/>
              <a:ea typeface="Roboto"/>
              <a:cs typeface="Roboto"/>
              <a:sym typeface="Roboto"/>
            </a:endParaRPr>
          </a:p>
          <a:p>
            <a:pPr marL="0" marR="0" lvl="0" indent="0" algn="l" rtl="0">
              <a:lnSpc>
                <a:spcPct val="100000"/>
              </a:lnSpc>
              <a:spcBef>
                <a:spcPts val="150"/>
              </a:spcBef>
              <a:spcAft>
                <a:spcPts val="0"/>
              </a:spcAft>
              <a:buClr>
                <a:srgbClr val="000000"/>
              </a:buClr>
              <a:buSzPts val="1400"/>
              <a:buFont typeface="Arial"/>
              <a:buNone/>
            </a:pPr>
            <a:r>
              <a:rPr lang="en" sz="1050">
                <a:solidFill>
                  <a:schemeClr val="dk1"/>
                </a:solidFill>
                <a:highlight>
                  <a:srgbClr val="FFFFFF"/>
                </a:highlight>
                <a:latin typeface="Roboto"/>
                <a:ea typeface="Roboto"/>
                <a:cs typeface="Roboto"/>
                <a:sym typeface="Roboto"/>
              </a:rPr>
              <a:t>Logo created by: Tanmeo Jones and Tamia Fenner, Richmond Technical Center</a:t>
            </a:r>
            <a:endParaRPr sz="1050">
              <a:solidFill>
                <a:schemeClr val="dk1"/>
              </a:solidFill>
              <a:highlight>
                <a:srgbClr val="FFFFFF"/>
              </a:highlight>
              <a:latin typeface="Roboto"/>
              <a:ea typeface="Roboto"/>
              <a:cs typeface="Roboto"/>
              <a:sym typeface="Roboto"/>
            </a:endParaRPr>
          </a:p>
          <a:p>
            <a:pPr marL="0" marR="0" lvl="0" indent="0" algn="l" rtl="0">
              <a:lnSpc>
                <a:spcPct val="100000"/>
              </a:lnSpc>
              <a:spcBef>
                <a:spcPts val="150"/>
              </a:spcBef>
              <a:spcAft>
                <a:spcPts val="0"/>
              </a:spcAft>
              <a:buClr>
                <a:srgbClr val="000000"/>
              </a:buClr>
              <a:buSzPts val="1400"/>
              <a:buFont typeface="Arial"/>
              <a:buNone/>
            </a:pPr>
            <a:endParaRPr sz="1050">
              <a:solidFill>
                <a:schemeClr val="dk1"/>
              </a:solidFill>
              <a:highlight>
                <a:srgbClr val="FFFFFF"/>
              </a:highlight>
              <a:latin typeface="Roboto"/>
              <a:ea typeface="Roboto"/>
              <a:cs typeface="Roboto"/>
              <a:sym typeface="Roboto"/>
            </a:endParaRPr>
          </a:p>
          <a:p>
            <a:pPr marL="0" marR="0" lvl="0" indent="0" algn="l" rtl="0">
              <a:lnSpc>
                <a:spcPct val="100000"/>
              </a:lnSpc>
              <a:spcBef>
                <a:spcPts val="150"/>
              </a:spcBef>
              <a:spcAft>
                <a:spcPts val="0"/>
              </a:spcAft>
              <a:buClr>
                <a:srgbClr val="000000"/>
              </a:buClr>
              <a:buSzPts val="1400"/>
              <a:buFont typeface="Arial"/>
              <a:buNone/>
            </a:pPr>
            <a:endParaRPr sz="1050">
              <a:solidFill>
                <a:schemeClr val="dk1"/>
              </a:solidFill>
              <a:highlight>
                <a:srgbClr val="FFFFFF"/>
              </a:highlight>
              <a:latin typeface="Roboto"/>
              <a:ea typeface="Roboto"/>
              <a:cs typeface="Roboto"/>
              <a:sym typeface="Roboto"/>
            </a:endParaRPr>
          </a:p>
          <a:p>
            <a:pPr marL="0" marR="0" lvl="0" indent="0" algn="l" rtl="0">
              <a:lnSpc>
                <a:spcPct val="100000"/>
              </a:lnSpc>
              <a:spcBef>
                <a:spcPts val="150"/>
              </a:spcBef>
              <a:spcAft>
                <a:spcPts val="0"/>
              </a:spcAft>
              <a:buClr>
                <a:srgbClr val="000000"/>
              </a:buClr>
              <a:buSzPts val="1400"/>
              <a:buFont typeface="Arial"/>
              <a:buNone/>
            </a:pPr>
            <a:endParaRPr sz="1050">
              <a:solidFill>
                <a:schemeClr val="dk1"/>
              </a:solidFill>
              <a:highlight>
                <a:srgbClr val="FFFFFF"/>
              </a:highlight>
              <a:latin typeface="Roboto"/>
              <a:ea typeface="Roboto"/>
              <a:cs typeface="Roboto"/>
              <a:sym typeface="Roboto"/>
            </a:endParaRPr>
          </a:p>
          <a:p>
            <a:pPr marL="0" marR="0" lvl="0" indent="0" algn="l" rtl="0">
              <a:lnSpc>
                <a:spcPct val="100000"/>
              </a:lnSpc>
              <a:spcBef>
                <a:spcPts val="150"/>
              </a:spcBef>
              <a:spcAft>
                <a:spcPts val="0"/>
              </a:spcAft>
              <a:buClr>
                <a:srgbClr val="000000"/>
              </a:buClr>
              <a:buSzPts val="1400"/>
              <a:buFont typeface="Arial"/>
              <a:buNone/>
            </a:pPr>
            <a:endParaRPr sz="1500" b="1">
              <a:solidFill>
                <a:schemeClr val="dk1"/>
              </a:solidFill>
              <a:latin typeface="Calibri"/>
              <a:ea typeface="Calibri"/>
              <a:cs typeface="Calibri"/>
              <a:sym typeface="Calibri"/>
            </a:endParaRPr>
          </a:p>
        </p:txBody>
      </p:sp>
      <p:sp>
        <p:nvSpPr>
          <p:cNvPr id="1368" name="Google Shape;1368;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6" name="Google Shape;137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rgbClr val="00252F"/>
                </a:solidFill>
                <a:latin typeface="Calibri"/>
                <a:ea typeface="Calibri"/>
                <a:cs typeface="Calibri"/>
                <a:sym typeface="Calibri"/>
              </a:rPr>
              <a:t>Susan</a:t>
            </a:r>
            <a:endParaRPr sz="1200" b="1">
              <a:solidFill>
                <a:srgbClr val="00252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rgbClr val="00252F"/>
                </a:solidFill>
                <a:latin typeface="Calibri"/>
                <a:ea typeface="Calibri"/>
                <a:cs typeface="Calibri"/>
                <a:sym typeface="Calibri"/>
              </a:rPr>
              <a:t>Benefits of VAVoyager include:</a:t>
            </a:r>
            <a:endParaRPr sz="1200" b="1">
              <a:solidFill>
                <a:srgbClr val="00252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rgbClr val="00252F"/>
                </a:solidFill>
                <a:latin typeface="Calibri"/>
                <a:ea typeface="Calibri"/>
                <a:cs typeface="Calibri"/>
                <a:sym typeface="Calibri"/>
              </a:rPr>
              <a:t>First, this Virtual Work Based Learning Network is FREE to all school divisions.</a:t>
            </a:r>
            <a:endParaRPr sz="1200" b="1">
              <a:solidFill>
                <a:srgbClr val="00252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rgbClr val="00252F"/>
                </a:solidFill>
                <a:latin typeface="Calibri"/>
                <a:ea typeface="Calibri"/>
                <a:cs typeface="Calibri"/>
                <a:sym typeface="Calibri"/>
              </a:rPr>
              <a:t>It is a repository for HQWBL Opportunities from across the Commonwealth</a:t>
            </a:r>
            <a:endParaRPr sz="1200" b="1">
              <a:solidFill>
                <a:srgbClr val="00252F"/>
              </a:solidFill>
              <a:latin typeface="Calibri"/>
              <a:ea typeface="Calibri"/>
              <a:cs typeface="Calibri"/>
              <a:sym typeface="Calibri"/>
            </a:endParaRPr>
          </a:p>
          <a:p>
            <a:pPr marL="457200" lvl="0" indent="-304800" algn="l" rtl="0">
              <a:lnSpc>
                <a:spcPct val="115000"/>
              </a:lnSpc>
              <a:spcBef>
                <a:spcPts val="0"/>
              </a:spcBef>
              <a:spcAft>
                <a:spcPts val="0"/>
              </a:spcAft>
              <a:buClr>
                <a:srgbClr val="00252F"/>
              </a:buClr>
              <a:buSzPts val="1200"/>
              <a:buFont typeface="Calibri"/>
              <a:buChar char="●"/>
            </a:pPr>
            <a:r>
              <a:rPr lang="en" sz="1200" b="1">
                <a:solidFill>
                  <a:srgbClr val="00252F"/>
                </a:solidFill>
                <a:latin typeface="Calibri"/>
                <a:ea typeface="Calibri"/>
                <a:cs typeface="Calibri"/>
                <a:sym typeface="Calibri"/>
              </a:rPr>
              <a:t>Reporting on meaningful post-secondary credentials for identified HQWBL opportunities and the capability of sharing those reports with the VA Community College System.</a:t>
            </a:r>
            <a:endParaRPr sz="1200" b="1">
              <a:solidFill>
                <a:srgbClr val="00252F"/>
              </a:solidFill>
              <a:latin typeface="Calibri"/>
              <a:ea typeface="Calibri"/>
              <a:cs typeface="Calibri"/>
              <a:sym typeface="Calibri"/>
            </a:endParaRPr>
          </a:p>
          <a:p>
            <a:pPr marL="457200" lvl="0" indent="-304800" algn="l" rtl="0">
              <a:lnSpc>
                <a:spcPct val="115000"/>
              </a:lnSpc>
              <a:spcBef>
                <a:spcPts val="0"/>
              </a:spcBef>
              <a:spcAft>
                <a:spcPts val="0"/>
              </a:spcAft>
              <a:buClr>
                <a:srgbClr val="207C9D"/>
              </a:buClr>
              <a:buSzPts val="1200"/>
              <a:buFont typeface="Calibri"/>
              <a:buChar char="●"/>
            </a:pPr>
            <a:r>
              <a:rPr lang="en" sz="1200" b="1">
                <a:solidFill>
                  <a:srgbClr val="00252F"/>
                </a:solidFill>
                <a:latin typeface="Calibri"/>
                <a:ea typeface="Calibri"/>
                <a:cs typeface="Calibri"/>
                <a:sym typeface="Calibri"/>
              </a:rPr>
              <a:t>Connecting student performances on assessments to HQWBL experiences </a:t>
            </a:r>
            <a:endParaRPr sz="1200" b="1">
              <a:solidFill>
                <a:srgbClr val="00252F"/>
              </a:solidFill>
              <a:latin typeface="Calibri"/>
              <a:ea typeface="Calibri"/>
              <a:cs typeface="Calibri"/>
              <a:sym typeface="Calibri"/>
            </a:endParaRPr>
          </a:p>
          <a:p>
            <a:pPr marL="457200" lvl="0" indent="-304800" algn="l" rtl="0">
              <a:lnSpc>
                <a:spcPct val="115000"/>
              </a:lnSpc>
              <a:spcBef>
                <a:spcPts val="0"/>
              </a:spcBef>
              <a:spcAft>
                <a:spcPts val="0"/>
              </a:spcAft>
              <a:buClr>
                <a:srgbClr val="207C9D"/>
              </a:buClr>
              <a:buSzPts val="1200"/>
              <a:buFont typeface="Calibri"/>
              <a:buChar char="●"/>
            </a:pPr>
            <a:r>
              <a:rPr lang="en" sz="1200" b="1">
                <a:solidFill>
                  <a:srgbClr val="00252F"/>
                </a:solidFill>
                <a:latin typeface="Calibri"/>
                <a:ea typeface="Calibri"/>
                <a:cs typeface="Calibri"/>
                <a:sym typeface="Calibri"/>
              </a:rPr>
              <a:t>Creating searchable employer job board postings for HQWBL experiences </a:t>
            </a:r>
            <a:endParaRPr sz="1200" b="1">
              <a:solidFill>
                <a:srgbClr val="00252F"/>
              </a:solidFill>
              <a:latin typeface="Calibri"/>
              <a:ea typeface="Calibri"/>
              <a:cs typeface="Calibri"/>
              <a:sym typeface="Calibri"/>
            </a:endParaRPr>
          </a:p>
          <a:p>
            <a:pPr marL="457200" lvl="0" indent="-304800" algn="l" rtl="0">
              <a:lnSpc>
                <a:spcPct val="115000"/>
              </a:lnSpc>
              <a:spcBef>
                <a:spcPts val="0"/>
              </a:spcBef>
              <a:spcAft>
                <a:spcPts val="0"/>
              </a:spcAft>
              <a:buClr>
                <a:srgbClr val="207C9D"/>
              </a:buClr>
              <a:buSzPts val="1200"/>
              <a:buFont typeface="Calibri"/>
              <a:buChar char="●"/>
            </a:pPr>
            <a:r>
              <a:rPr lang="en" sz="1200" b="1">
                <a:solidFill>
                  <a:srgbClr val="00252F"/>
                </a:solidFill>
                <a:latin typeface="Calibri"/>
                <a:ea typeface="Calibri"/>
                <a:cs typeface="Calibri"/>
                <a:sym typeface="Calibri"/>
              </a:rPr>
              <a:t>Users will be able to generate reports related to </a:t>
            </a:r>
            <a:endParaRPr sz="1200" b="1">
              <a:solidFill>
                <a:srgbClr val="00252F"/>
              </a:solidFill>
              <a:latin typeface="Calibri"/>
              <a:ea typeface="Calibri"/>
              <a:cs typeface="Calibri"/>
              <a:sym typeface="Calibri"/>
            </a:endParaRPr>
          </a:p>
          <a:p>
            <a:pPr marL="914400" lvl="1" indent="-304800" algn="l" rtl="0">
              <a:lnSpc>
                <a:spcPct val="115000"/>
              </a:lnSpc>
              <a:spcBef>
                <a:spcPts val="0"/>
              </a:spcBef>
              <a:spcAft>
                <a:spcPts val="0"/>
              </a:spcAft>
              <a:buClr>
                <a:srgbClr val="797979"/>
              </a:buClr>
              <a:buSzPts val="1200"/>
              <a:buFont typeface="Calibri"/>
              <a:buChar char="○"/>
            </a:pPr>
            <a:r>
              <a:rPr lang="en" sz="1200" b="1">
                <a:solidFill>
                  <a:srgbClr val="00252F"/>
                </a:solidFill>
                <a:latin typeface="Calibri"/>
                <a:ea typeface="Calibri"/>
                <a:cs typeface="Calibri"/>
                <a:sym typeface="Calibri"/>
              </a:rPr>
              <a:t>HQWBL educator, partner or student activities </a:t>
            </a:r>
            <a:endParaRPr sz="1200" b="1">
              <a:solidFill>
                <a:srgbClr val="00252F"/>
              </a:solidFill>
              <a:latin typeface="Calibri"/>
              <a:ea typeface="Calibri"/>
              <a:cs typeface="Calibri"/>
              <a:sym typeface="Calibri"/>
            </a:endParaRPr>
          </a:p>
          <a:p>
            <a:pPr marL="914400" lvl="1" indent="-304800" algn="l" rtl="0">
              <a:lnSpc>
                <a:spcPct val="115000"/>
              </a:lnSpc>
              <a:spcBef>
                <a:spcPts val="0"/>
              </a:spcBef>
              <a:spcAft>
                <a:spcPts val="0"/>
              </a:spcAft>
              <a:buClr>
                <a:srgbClr val="797979"/>
              </a:buClr>
              <a:buSzPts val="1200"/>
              <a:buFont typeface="Calibri"/>
              <a:buChar char="○"/>
            </a:pPr>
            <a:r>
              <a:rPr lang="en" sz="1200" b="1">
                <a:solidFill>
                  <a:srgbClr val="00252F"/>
                </a:solidFill>
                <a:latin typeface="Calibri"/>
                <a:ea typeface="Calibri"/>
                <a:cs typeface="Calibri"/>
                <a:sym typeface="Calibri"/>
              </a:rPr>
              <a:t>Paid HQWBL experiences </a:t>
            </a:r>
            <a:endParaRPr sz="1200" b="1">
              <a:solidFill>
                <a:srgbClr val="00252F"/>
              </a:solidFill>
              <a:latin typeface="Calibri"/>
              <a:ea typeface="Calibri"/>
              <a:cs typeface="Calibri"/>
              <a:sym typeface="Calibri"/>
            </a:endParaRPr>
          </a:p>
          <a:p>
            <a:pPr marL="914400" lvl="1" indent="-304800" algn="l" rtl="0">
              <a:lnSpc>
                <a:spcPct val="115000"/>
              </a:lnSpc>
              <a:spcBef>
                <a:spcPts val="0"/>
              </a:spcBef>
              <a:spcAft>
                <a:spcPts val="0"/>
              </a:spcAft>
              <a:buClr>
                <a:srgbClr val="797979"/>
              </a:buClr>
              <a:buSzPts val="1200"/>
              <a:buFont typeface="Calibri"/>
              <a:buChar char="○"/>
            </a:pPr>
            <a:r>
              <a:rPr lang="en" sz="1200" b="1">
                <a:solidFill>
                  <a:srgbClr val="00252F"/>
                </a:solidFill>
                <a:latin typeface="Calibri"/>
                <a:ea typeface="Calibri"/>
                <a:cs typeface="Calibri"/>
                <a:sym typeface="Calibri"/>
              </a:rPr>
              <a:t>Disaggregated information by school divisions/ schools/ students </a:t>
            </a:r>
            <a:endParaRPr sz="1200" b="1">
              <a:solidFill>
                <a:srgbClr val="00252F"/>
              </a:solidFill>
              <a:latin typeface="Calibri"/>
              <a:ea typeface="Calibri"/>
              <a:cs typeface="Calibri"/>
              <a:sym typeface="Calibri"/>
            </a:endParaRPr>
          </a:p>
          <a:p>
            <a:pPr marL="914400" lvl="1" indent="-304800" algn="l" rtl="0">
              <a:lnSpc>
                <a:spcPct val="115000"/>
              </a:lnSpc>
              <a:spcBef>
                <a:spcPts val="0"/>
              </a:spcBef>
              <a:spcAft>
                <a:spcPts val="0"/>
              </a:spcAft>
              <a:buClr>
                <a:srgbClr val="797979"/>
              </a:buClr>
              <a:buSzPts val="1200"/>
              <a:buFont typeface="Calibri"/>
              <a:buChar char="○"/>
            </a:pPr>
            <a:r>
              <a:rPr lang="en" sz="1200" b="1">
                <a:solidFill>
                  <a:srgbClr val="00252F"/>
                </a:solidFill>
                <a:latin typeface="Calibri"/>
                <a:ea typeface="Calibri"/>
                <a:cs typeface="Calibri"/>
                <a:sym typeface="Calibri"/>
              </a:rPr>
              <a:t>And finally, the number of non-duplicated employers participating and total cumulative wages earned</a:t>
            </a:r>
            <a:endParaRPr sz="1200" b="1">
              <a:solidFill>
                <a:srgbClr val="00252F"/>
              </a:solidFill>
              <a:latin typeface="Calibri"/>
              <a:ea typeface="Calibri"/>
              <a:cs typeface="Calibri"/>
              <a:sym typeface="Calibri"/>
            </a:endParaRPr>
          </a:p>
          <a:p>
            <a:pPr marL="1371600" lvl="2" indent="-304800" algn="l" rtl="0">
              <a:lnSpc>
                <a:spcPct val="115000"/>
              </a:lnSpc>
              <a:spcBef>
                <a:spcPts val="0"/>
              </a:spcBef>
              <a:spcAft>
                <a:spcPts val="0"/>
              </a:spcAft>
              <a:buClr>
                <a:srgbClr val="797979"/>
              </a:buClr>
              <a:buSzPts val="1200"/>
              <a:buFont typeface="Calibri"/>
              <a:buChar char="■"/>
            </a:pPr>
            <a:r>
              <a:rPr lang="en" sz="1200" b="1">
                <a:solidFill>
                  <a:srgbClr val="00252F"/>
                </a:solidFill>
                <a:latin typeface="Calibri"/>
                <a:ea typeface="Calibri"/>
                <a:cs typeface="Calibri"/>
                <a:sym typeface="Calibri"/>
              </a:rPr>
              <a:t>The wage piece is specifically important as it will indicate the potential economic effects on the local economy related to HQWBL programs</a:t>
            </a:r>
            <a:endParaRPr sz="1200" b="1">
              <a:solidFill>
                <a:srgbClr val="00252F"/>
              </a:solidFill>
              <a:latin typeface="Calibri"/>
              <a:ea typeface="Calibri"/>
              <a:cs typeface="Calibri"/>
              <a:sym typeface="Calibri"/>
            </a:endParaRPr>
          </a:p>
          <a:p>
            <a:pPr marL="0" lvl="0" indent="0" algn="l" rtl="0">
              <a:lnSpc>
                <a:spcPct val="115000"/>
              </a:lnSpc>
              <a:spcBef>
                <a:spcPts val="0"/>
              </a:spcBef>
              <a:spcAft>
                <a:spcPts val="0"/>
              </a:spcAft>
              <a:buNone/>
            </a:pPr>
            <a:r>
              <a:rPr lang="en" sz="1200" b="1">
                <a:solidFill>
                  <a:srgbClr val="00252F"/>
                </a:solidFill>
                <a:latin typeface="Calibri"/>
                <a:ea typeface="Calibri"/>
                <a:cs typeface="Calibri"/>
                <a:sym typeface="Calibri"/>
              </a:rPr>
              <a:t>The network opportunities provide both face to face and virtual HQWBL opportunities</a:t>
            </a:r>
            <a:endParaRPr sz="1200" b="1">
              <a:solidFill>
                <a:srgbClr val="00252F"/>
              </a:solidFill>
              <a:latin typeface="Calibri"/>
              <a:ea typeface="Calibri"/>
              <a:cs typeface="Calibri"/>
              <a:sym typeface="Calibri"/>
            </a:endParaRPr>
          </a:p>
          <a:p>
            <a:pPr marL="457200" lvl="0" indent="-304800" algn="l" rtl="0">
              <a:lnSpc>
                <a:spcPct val="115000"/>
              </a:lnSpc>
              <a:spcBef>
                <a:spcPts val="0"/>
              </a:spcBef>
              <a:spcAft>
                <a:spcPts val="0"/>
              </a:spcAft>
              <a:buClr>
                <a:srgbClr val="00252F"/>
              </a:buClr>
              <a:buSzPts val="1200"/>
              <a:buFont typeface="Calibri"/>
              <a:buChar char="●"/>
            </a:pPr>
            <a:r>
              <a:rPr lang="en" sz="1200" b="1">
                <a:solidFill>
                  <a:srgbClr val="00252F"/>
                </a:solidFill>
                <a:latin typeface="Calibri"/>
                <a:ea typeface="Calibri"/>
                <a:cs typeface="Calibri"/>
                <a:sym typeface="Calibri"/>
              </a:rPr>
              <a:t>The network will also help to increase HQWBL opportunities in rural areas</a:t>
            </a:r>
            <a:endParaRPr sz="1200" b="1">
              <a:solidFill>
                <a:srgbClr val="00252F"/>
              </a:solidFill>
              <a:latin typeface="Calibri"/>
              <a:ea typeface="Calibri"/>
              <a:cs typeface="Calibri"/>
              <a:sym typeface="Calibri"/>
            </a:endParaRPr>
          </a:p>
          <a:p>
            <a:pPr marL="457200" lvl="0" indent="-304800" algn="l" rtl="0">
              <a:lnSpc>
                <a:spcPct val="115000"/>
              </a:lnSpc>
              <a:spcBef>
                <a:spcPts val="0"/>
              </a:spcBef>
              <a:spcAft>
                <a:spcPts val="0"/>
              </a:spcAft>
              <a:buClr>
                <a:srgbClr val="00252F"/>
              </a:buClr>
              <a:buSzPts val="1200"/>
              <a:buFont typeface="Calibri"/>
              <a:buChar char="●"/>
            </a:pPr>
            <a:r>
              <a:rPr lang="en" sz="1200" b="1">
                <a:solidFill>
                  <a:srgbClr val="00252F"/>
                </a:solidFill>
                <a:latin typeface="Calibri"/>
                <a:ea typeface="Calibri"/>
                <a:cs typeface="Calibri"/>
                <a:sym typeface="Calibri"/>
              </a:rPr>
              <a:t>Lastly, it will help to expand business partnerships in the 17 career clusters</a:t>
            </a:r>
            <a:endParaRPr sz="1200" b="1">
              <a:solidFill>
                <a:srgbClr val="00252F"/>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200" b="1">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1" name="Google Shape;138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500" b="1">
                <a:solidFill>
                  <a:srgbClr val="00252F"/>
                </a:solidFill>
                <a:latin typeface="Calibri"/>
                <a:ea typeface="Calibri"/>
                <a:cs typeface="Calibri"/>
                <a:sym typeface="Calibri"/>
              </a:rPr>
              <a:t>Susan</a:t>
            </a:r>
            <a:endParaRPr sz="1500" b="1">
              <a:solidFill>
                <a:srgbClr val="00252F"/>
              </a:solidFill>
              <a:latin typeface="Calibri"/>
              <a:ea typeface="Calibri"/>
              <a:cs typeface="Calibri"/>
              <a:sym typeface="Calibri"/>
            </a:endParaRPr>
          </a:p>
          <a:p>
            <a:pPr marL="0" lvl="0" indent="0" algn="l" rtl="0">
              <a:lnSpc>
                <a:spcPct val="100000"/>
              </a:lnSpc>
              <a:spcBef>
                <a:spcPts val="150"/>
              </a:spcBef>
              <a:spcAft>
                <a:spcPts val="0"/>
              </a:spcAft>
              <a:buSzPts val="1400"/>
              <a:buNone/>
            </a:pPr>
            <a:endParaRPr sz="1400">
              <a:solidFill>
                <a:schemeClr val="dk1"/>
              </a:solidFill>
              <a:latin typeface="Calibri"/>
              <a:ea typeface="Calibri"/>
              <a:cs typeface="Calibri"/>
              <a:sym typeface="Calibri"/>
            </a:endParaRPr>
          </a:p>
          <a:p>
            <a:pPr marL="0" lvl="0" indent="0" algn="l" rtl="0">
              <a:lnSpc>
                <a:spcPct val="100000"/>
              </a:lnSpc>
              <a:spcBef>
                <a:spcPts val="150"/>
              </a:spcBef>
              <a:spcAft>
                <a:spcPts val="0"/>
              </a:spcAft>
              <a:buSzPts val="1400"/>
              <a:buNone/>
            </a:pPr>
            <a:r>
              <a:rPr lang="en" sz="1400">
                <a:solidFill>
                  <a:schemeClr val="dk1"/>
                </a:solidFill>
                <a:latin typeface="Calibri"/>
                <a:ea typeface="Calibri"/>
                <a:cs typeface="Calibri"/>
                <a:sym typeface="Calibri"/>
              </a:rPr>
              <a:t>Who</a:t>
            </a:r>
            <a:r>
              <a:rPr lang="en" sz="1400" b="1">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can benefit from VAVoyager?  </a:t>
            </a:r>
            <a:r>
              <a:rPr lang="en" sz="1400" b="1">
                <a:solidFill>
                  <a:schemeClr val="dk1"/>
                </a:solidFill>
                <a:latin typeface="Calibri"/>
                <a:ea typeface="Calibri"/>
                <a:cs typeface="Calibri"/>
                <a:sym typeface="Calibri"/>
              </a:rPr>
              <a:t>All </a:t>
            </a:r>
            <a:r>
              <a:rPr lang="en" sz="1400">
                <a:solidFill>
                  <a:schemeClr val="dk1"/>
                </a:solidFill>
                <a:latin typeface="Calibri"/>
                <a:ea typeface="Calibri"/>
                <a:cs typeface="Calibri"/>
                <a:sym typeface="Calibri"/>
              </a:rPr>
              <a:t>HQWBL Stakeholders - Employers, WBL Coordinators, &amp; Students.</a:t>
            </a:r>
            <a:endParaRPr sz="1400">
              <a:solidFill>
                <a:schemeClr val="dk1"/>
              </a:solidFill>
              <a:latin typeface="Calibri"/>
              <a:ea typeface="Calibri"/>
              <a:cs typeface="Calibri"/>
              <a:sym typeface="Calibri"/>
            </a:endParaRPr>
          </a:p>
          <a:p>
            <a:pPr marL="0" lvl="0" indent="0" algn="l" rtl="0">
              <a:lnSpc>
                <a:spcPct val="100000"/>
              </a:lnSpc>
              <a:spcBef>
                <a:spcPts val="150"/>
              </a:spcBef>
              <a:spcAft>
                <a:spcPts val="0"/>
              </a:spcAft>
              <a:buSzPts val="1400"/>
              <a:buNone/>
            </a:pPr>
            <a:endParaRPr sz="1400">
              <a:solidFill>
                <a:schemeClr val="dk1"/>
              </a:solidFill>
              <a:latin typeface="Calibri"/>
              <a:ea typeface="Calibri"/>
              <a:cs typeface="Calibri"/>
              <a:sym typeface="Calibri"/>
            </a:endParaRPr>
          </a:p>
          <a:p>
            <a:pPr marL="0" lvl="0" indent="0" algn="l" rtl="0">
              <a:lnSpc>
                <a:spcPct val="100000"/>
              </a:lnSpc>
              <a:spcBef>
                <a:spcPts val="150"/>
              </a:spcBef>
              <a:spcAft>
                <a:spcPts val="0"/>
              </a:spcAft>
              <a:buSzPts val="1400"/>
              <a:buNone/>
            </a:pPr>
            <a:endParaRPr sz="1400">
              <a:solidFill>
                <a:schemeClr val="dk1"/>
              </a:solidFill>
              <a:latin typeface="Calibri"/>
              <a:ea typeface="Calibri"/>
              <a:cs typeface="Calibri"/>
              <a:sym typeface="Calibri"/>
            </a:endParaRPr>
          </a:p>
          <a:p>
            <a:pPr marL="0" lvl="0" indent="0" algn="l" rtl="0">
              <a:lnSpc>
                <a:spcPct val="100000"/>
              </a:lnSpc>
              <a:spcBef>
                <a:spcPts val="150"/>
              </a:spcBef>
              <a:spcAft>
                <a:spcPts val="0"/>
              </a:spcAft>
              <a:buClr>
                <a:schemeClr val="dk1"/>
              </a:buClr>
              <a:buSzPts val="1400"/>
              <a:buFont typeface="Arial"/>
              <a:buNone/>
            </a:pPr>
            <a:r>
              <a:rPr lang="en" sz="1400">
                <a:solidFill>
                  <a:schemeClr val="dk1"/>
                </a:solidFill>
                <a:latin typeface="Calibri"/>
                <a:ea typeface="Calibri"/>
                <a:cs typeface="Calibri"/>
                <a:sym typeface="Calibri"/>
              </a:rPr>
              <a:t>With VAVoyager:</a:t>
            </a:r>
            <a:endParaRPr sz="1400">
              <a:solidFill>
                <a:schemeClr val="dk1"/>
              </a:solidFill>
              <a:latin typeface="Calibri"/>
              <a:ea typeface="Calibri"/>
              <a:cs typeface="Calibri"/>
              <a:sym typeface="Calibri"/>
            </a:endParaRPr>
          </a:p>
          <a:p>
            <a:pPr marL="0" lvl="0" indent="0" algn="l" rtl="0">
              <a:lnSpc>
                <a:spcPct val="100000"/>
              </a:lnSpc>
              <a:spcBef>
                <a:spcPts val="150"/>
              </a:spcBef>
              <a:spcAft>
                <a:spcPts val="0"/>
              </a:spcAft>
              <a:buSzPts val="1100"/>
              <a:buNone/>
            </a:pPr>
            <a:r>
              <a:rPr lang="en" sz="1400">
                <a:solidFill>
                  <a:schemeClr val="dk1"/>
                </a:solidFill>
                <a:latin typeface="Lato"/>
                <a:ea typeface="Lato"/>
                <a:cs typeface="Lato"/>
                <a:sym typeface="Lato"/>
              </a:rPr>
              <a:t> </a:t>
            </a:r>
            <a:endParaRPr sz="1400">
              <a:solidFill>
                <a:schemeClr val="dk1"/>
              </a:solidFill>
              <a:latin typeface="Lato"/>
              <a:ea typeface="Lato"/>
              <a:cs typeface="Lato"/>
              <a:sym typeface="Lato"/>
            </a:endParaRPr>
          </a:p>
          <a:p>
            <a:pPr marL="457200" lvl="0" indent="-317500" algn="l" rtl="0">
              <a:lnSpc>
                <a:spcPct val="100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The employer stakeholders will have </a:t>
            </a:r>
            <a:r>
              <a:rPr lang="en" sz="1400" b="1">
                <a:solidFill>
                  <a:schemeClr val="dk1"/>
                </a:solidFill>
                <a:latin typeface="Lato"/>
                <a:ea typeface="Lato"/>
                <a:cs typeface="Lato"/>
                <a:sym typeface="Lato"/>
              </a:rPr>
              <a:t>Increased community exposure for the employers</a:t>
            </a:r>
            <a:endParaRPr sz="1400" b="1">
              <a:solidFill>
                <a:schemeClr val="dk1"/>
              </a:solidFill>
              <a:latin typeface="Lato"/>
              <a:ea typeface="Lato"/>
              <a:cs typeface="Lato"/>
              <a:sym typeface="Lato"/>
            </a:endParaRPr>
          </a:p>
          <a:p>
            <a:pPr marL="457200" lvl="0" indent="-317500" algn="l" rtl="0">
              <a:lnSpc>
                <a:spcPct val="100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The student </a:t>
            </a:r>
            <a:r>
              <a:rPr lang="en" sz="1400" b="1">
                <a:solidFill>
                  <a:schemeClr val="dk1"/>
                </a:solidFill>
                <a:latin typeface="Lato"/>
                <a:ea typeface="Lato"/>
                <a:cs typeface="Lato"/>
                <a:sym typeface="Lato"/>
              </a:rPr>
              <a:t>talent pool </a:t>
            </a:r>
            <a:r>
              <a:rPr lang="en" sz="1400">
                <a:solidFill>
                  <a:schemeClr val="dk1"/>
                </a:solidFill>
                <a:latin typeface="Lato"/>
                <a:ea typeface="Lato"/>
                <a:cs typeface="Lato"/>
                <a:sym typeface="Lato"/>
              </a:rPr>
              <a:t>from which employers can select will be </a:t>
            </a:r>
            <a:r>
              <a:rPr lang="en" sz="1400" b="1">
                <a:solidFill>
                  <a:schemeClr val="dk1"/>
                </a:solidFill>
                <a:latin typeface="Lato"/>
                <a:ea typeface="Lato"/>
                <a:cs typeface="Lato"/>
                <a:sym typeface="Lato"/>
              </a:rPr>
              <a:t>Expanded </a:t>
            </a:r>
            <a:endParaRPr sz="1400" b="1">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WBL Coordinator can experience</a:t>
            </a:r>
            <a:r>
              <a:rPr lang="en" sz="1400" b="1">
                <a:solidFill>
                  <a:schemeClr val="dk1"/>
                </a:solidFill>
                <a:latin typeface="Lato"/>
                <a:ea typeface="Lato"/>
                <a:cs typeface="Lato"/>
                <a:sym typeface="Lato"/>
              </a:rPr>
              <a:t> Improved efficiency </a:t>
            </a:r>
            <a:r>
              <a:rPr lang="en" sz="1400">
                <a:solidFill>
                  <a:schemeClr val="dk1"/>
                </a:solidFill>
                <a:latin typeface="Lato"/>
                <a:ea typeface="Lato"/>
                <a:cs typeface="Lato"/>
                <a:sym typeface="Lato"/>
              </a:rPr>
              <a:t>by reducing steps to connect students to opportunities</a:t>
            </a:r>
            <a:r>
              <a:rPr lang="en" sz="1400" b="1">
                <a:solidFill>
                  <a:schemeClr val="dk1"/>
                </a:solidFill>
                <a:latin typeface="Lato"/>
                <a:ea typeface="Lato"/>
                <a:cs typeface="Lato"/>
                <a:sym typeface="Lato"/>
              </a:rPr>
              <a:t> </a:t>
            </a:r>
            <a:endParaRPr sz="1400" b="1">
              <a:solidFill>
                <a:schemeClr val="dk1"/>
              </a:solidFill>
              <a:latin typeface="Lato"/>
              <a:ea typeface="Lato"/>
              <a:cs typeface="Lato"/>
              <a:sym typeface="Lato"/>
            </a:endParaRPr>
          </a:p>
          <a:p>
            <a:pPr marL="457200" lvl="0" indent="-317500" algn="l" rtl="0">
              <a:lnSpc>
                <a:spcPct val="100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And they can</a:t>
            </a:r>
            <a:r>
              <a:rPr lang="en" sz="1400" b="1">
                <a:solidFill>
                  <a:schemeClr val="dk1"/>
                </a:solidFill>
                <a:latin typeface="Lato"/>
                <a:ea typeface="Lato"/>
                <a:cs typeface="Lato"/>
                <a:sym typeface="Lato"/>
              </a:rPr>
              <a:t> Easily track </a:t>
            </a:r>
            <a:r>
              <a:rPr lang="en" sz="1400">
                <a:solidFill>
                  <a:schemeClr val="dk1"/>
                </a:solidFill>
                <a:latin typeface="Lato"/>
                <a:ea typeface="Lato"/>
                <a:cs typeface="Lato"/>
                <a:sym typeface="Lato"/>
              </a:rPr>
              <a:t>student HQWBL information</a:t>
            </a:r>
            <a:r>
              <a:rPr lang="en" sz="1400">
                <a:solidFill>
                  <a:srgbClr val="D40031"/>
                </a:solidFill>
                <a:latin typeface="Lato"/>
                <a:ea typeface="Lato"/>
                <a:cs typeface="Lato"/>
                <a:sym typeface="Lato"/>
              </a:rPr>
              <a:t> </a:t>
            </a:r>
            <a:endParaRPr sz="1400">
              <a:solidFill>
                <a:srgbClr val="D40031"/>
              </a:solidFill>
              <a:latin typeface="Lato"/>
              <a:ea typeface="Lato"/>
              <a:cs typeface="Lato"/>
              <a:sym typeface="Lato"/>
            </a:endParaRPr>
          </a:p>
          <a:p>
            <a:pPr marL="457200" lvl="0" indent="-317500" algn="l" rtl="0">
              <a:lnSpc>
                <a:spcPct val="100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Students will have</a:t>
            </a:r>
            <a:r>
              <a:rPr lang="en" sz="1400" b="1">
                <a:solidFill>
                  <a:schemeClr val="dk1"/>
                </a:solidFill>
                <a:latin typeface="Lato"/>
                <a:ea typeface="Lato"/>
                <a:cs typeface="Lato"/>
                <a:sym typeface="Lato"/>
              </a:rPr>
              <a:t> Increased ownership</a:t>
            </a:r>
            <a:r>
              <a:rPr lang="en" sz="1400">
                <a:solidFill>
                  <a:schemeClr val="dk1"/>
                </a:solidFill>
                <a:latin typeface="Lato"/>
                <a:ea typeface="Lato"/>
                <a:cs typeface="Lato"/>
                <a:sym typeface="Lato"/>
              </a:rPr>
              <a:t> and autonomy to explore HQWBL opportunities </a:t>
            </a:r>
            <a:endParaRPr sz="1400">
              <a:solidFill>
                <a:schemeClr val="dk1"/>
              </a:solidFill>
              <a:latin typeface="Lato"/>
              <a:ea typeface="Lato"/>
              <a:cs typeface="Lato"/>
              <a:sym typeface="Lato"/>
            </a:endParaRPr>
          </a:p>
          <a:p>
            <a:pPr marL="457200" lvl="0" indent="-317500" algn="l" rtl="0">
              <a:lnSpc>
                <a:spcPct val="100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And a </a:t>
            </a:r>
            <a:r>
              <a:rPr lang="en" sz="1400" b="1">
                <a:solidFill>
                  <a:schemeClr val="dk1"/>
                </a:solidFill>
                <a:latin typeface="Lato"/>
                <a:ea typeface="Lato"/>
                <a:cs typeface="Lato"/>
                <a:sym typeface="Lato"/>
              </a:rPr>
              <a:t>Centralized location</a:t>
            </a:r>
            <a:r>
              <a:rPr lang="en" sz="1400">
                <a:solidFill>
                  <a:schemeClr val="dk1"/>
                </a:solidFill>
                <a:latin typeface="Lato"/>
                <a:ea typeface="Lato"/>
                <a:cs typeface="Lato"/>
                <a:sym typeface="Lato"/>
              </a:rPr>
              <a:t> to manage HQWBL experience and paperwork </a:t>
            </a:r>
            <a:endParaRPr sz="1400">
              <a:solidFill>
                <a:schemeClr val="dk1"/>
              </a:solidFill>
              <a:latin typeface="Lato"/>
              <a:ea typeface="Lato"/>
              <a:cs typeface="Lato"/>
              <a:sym typeface="Lato"/>
            </a:endParaRPr>
          </a:p>
          <a:p>
            <a:pPr marL="0" lvl="0" indent="0" algn="l" rtl="0">
              <a:lnSpc>
                <a:spcPct val="100000"/>
              </a:lnSpc>
              <a:spcBef>
                <a:spcPts val="0"/>
              </a:spcBef>
              <a:spcAft>
                <a:spcPts val="0"/>
              </a:spcAft>
              <a:buNone/>
            </a:pPr>
            <a:endParaRPr sz="1400">
              <a:solidFill>
                <a:schemeClr val="dk1"/>
              </a:solidFill>
              <a:latin typeface="Lato"/>
              <a:ea typeface="Lato"/>
              <a:cs typeface="Lato"/>
              <a:sym typeface="Lato"/>
            </a:endParaRPr>
          </a:p>
          <a:p>
            <a:pPr marL="0" lvl="0" indent="0" algn="l" rtl="0">
              <a:lnSpc>
                <a:spcPct val="100000"/>
              </a:lnSpc>
              <a:spcBef>
                <a:spcPts val="0"/>
              </a:spcBef>
              <a:spcAft>
                <a:spcPts val="0"/>
              </a:spcAft>
              <a:buNone/>
            </a:pPr>
            <a:r>
              <a:rPr lang="en" sz="1400">
                <a:solidFill>
                  <a:schemeClr val="dk1"/>
                </a:solidFill>
                <a:latin typeface="Lato"/>
                <a:ea typeface="Lato"/>
                <a:cs typeface="Lato"/>
                <a:sym typeface="Lato"/>
              </a:rPr>
              <a:t>Now, I will transition the presentation to Dr. Jan Huffman who will provide a demonstration of the platform.</a:t>
            </a:r>
            <a:endParaRPr sz="1400">
              <a:solidFill>
                <a:schemeClr val="dk1"/>
              </a:solidFill>
              <a:latin typeface="Lato"/>
              <a:ea typeface="Lato"/>
              <a:cs typeface="Lato"/>
              <a:sym typeface="Lato"/>
            </a:endParaRPr>
          </a:p>
          <a:p>
            <a:pPr marL="0" lvl="0" indent="0" algn="l" rtl="0">
              <a:lnSpc>
                <a:spcPct val="100000"/>
              </a:lnSpc>
              <a:spcBef>
                <a:spcPts val="0"/>
              </a:spcBef>
              <a:spcAft>
                <a:spcPts val="0"/>
              </a:spcAft>
              <a:buSzPts val="1100"/>
              <a:buNone/>
            </a:pPr>
            <a:endParaRPr sz="1500" b="1">
              <a:solidFill>
                <a:srgbClr val="00252F"/>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26:notes"/>
          <p:cNvSpPr>
            <a:spLocks noGrp="1" noRot="1" noChangeAspect="1"/>
          </p:cNvSpPr>
          <p:nvPr>
            <p:ph type="sldImg" idx="2"/>
          </p:nvPr>
        </p:nvSpPr>
        <p:spPr>
          <a:xfrm>
            <a:off x="406127" y="291467"/>
            <a:ext cx="6045600" cy="3427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7" name="Google Shape;1397;p26:notes"/>
          <p:cNvSpPr txBox="1">
            <a:spLocks noGrp="1"/>
          </p:cNvSpPr>
          <p:nvPr>
            <p:ph type="body" idx="1"/>
          </p:nvPr>
        </p:nvSpPr>
        <p:spPr>
          <a:xfrm>
            <a:off x="685800" y="4014216"/>
            <a:ext cx="5486400" cy="4456800"/>
          </a:xfrm>
          <a:prstGeom prst="rect">
            <a:avLst/>
          </a:prstGeom>
          <a:noFill/>
          <a:ln>
            <a:noFill/>
          </a:ln>
        </p:spPr>
        <p:txBody>
          <a:bodyPr spcFirstLastPara="1" wrap="square" lIns="91225" tIns="91225" rIns="91225" bIns="91225" anchor="t" anchorCtr="0">
            <a:noAutofit/>
          </a:bodyPr>
          <a:lstStyle/>
          <a:p>
            <a:pPr marL="0" lvl="0" indent="0" algn="l" rtl="0">
              <a:lnSpc>
                <a:spcPct val="115000"/>
              </a:lnSpc>
              <a:spcBef>
                <a:spcPts val="0"/>
              </a:spcBef>
              <a:spcAft>
                <a:spcPts val="0"/>
              </a:spcAft>
              <a:buSzPts val="1100"/>
              <a:buNone/>
            </a:pPr>
            <a:r>
              <a:rPr lang="en" sz="1400" b="1">
                <a:solidFill>
                  <a:schemeClr val="dk1"/>
                </a:solidFill>
                <a:latin typeface="Josefin Sans"/>
                <a:ea typeface="Josefin Sans"/>
                <a:cs typeface="Josefin Sans"/>
                <a:sym typeface="Josefin Sans"/>
              </a:rPr>
              <a:t>Jan</a:t>
            </a:r>
            <a:endParaRPr sz="1400" b="1">
              <a:solidFill>
                <a:schemeClr val="dk1"/>
              </a:solidFill>
              <a:latin typeface="Josefin Sans"/>
              <a:ea typeface="Josefin Sans"/>
              <a:cs typeface="Josefin Sans"/>
              <a:sym typeface="Josefi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7" name="Google Shape;140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800"/>
              <a:buFont typeface="Arial"/>
              <a:buNone/>
            </a:pPr>
            <a:r>
              <a:rPr lang="en" sz="2300" b="1">
                <a:solidFill>
                  <a:schemeClr val="dk1"/>
                </a:solidFill>
                <a:latin typeface="Lato"/>
                <a:ea typeface="Lato"/>
                <a:cs typeface="Lato"/>
                <a:sym typeface="Lato"/>
              </a:rPr>
              <a:t>Jan</a:t>
            </a:r>
            <a:endParaRPr sz="2300" b="1">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2800"/>
              <a:buFont typeface="Arial"/>
              <a:buNone/>
            </a:pPr>
            <a:r>
              <a:rPr lang="en" sz="1200" b="1">
                <a:solidFill>
                  <a:schemeClr val="dk1"/>
                </a:solidFill>
                <a:latin typeface="Lato"/>
                <a:ea typeface="Lato"/>
                <a:cs typeface="Lato"/>
                <a:sym typeface="Lato"/>
              </a:rPr>
              <a:t>To get started with VAVoyager, we need a School Participation form from your CTE administrator.  </a:t>
            </a:r>
            <a:endParaRPr sz="1200" b="1">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2800"/>
              <a:buFont typeface="Arial"/>
              <a:buNone/>
            </a:pPr>
            <a:endParaRPr sz="1200" b="1">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2800"/>
              <a:buFont typeface="Arial"/>
              <a:buNone/>
            </a:pPr>
            <a:r>
              <a:rPr lang="en" sz="1200" b="1">
                <a:solidFill>
                  <a:schemeClr val="dk1"/>
                </a:solidFill>
                <a:latin typeface="Lato"/>
                <a:ea typeface="Lato"/>
                <a:cs typeface="Lato"/>
                <a:sym typeface="Lato"/>
              </a:rPr>
              <a:t>This form will need to be submitted annually to update the access information on the platform. These may be new WBL points-of-contact, email addresses, or associated schools.  We have provided you with a QR code if you want a copy of this form, we have provided you with  a QR code.</a:t>
            </a:r>
            <a:endParaRPr sz="1200" b="1">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2800"/>
              <a:buFont typeface="Arial"/>
              <a:buNone/>
            </a:pPr>
            <a:endParaRPr sz="1200" b="1">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2800"/>
              <a:buFont typeface="Arial"/>
              <a:buNone/>
            </a:pPr>
            <a:r>
              <a:rPr lang="en" sz="1400" b="1">
                <a:solidFill>
                  <a:schemeClr val="dk1"/>
                </a:solidFill>
                <a:latin typeface="Lato"/>
                <a:ea typeface="Lato"/>
                <a:cs typeface="Lato"/>
                <a:sym typeface="Lato"/>
              </a:rPr>
              <a:t>We recommend that a person be appointed as a Point of Contact to connect with  Regional Work-Based Learning specialist for all things VAVoyager related. It will be a CTE Administrator’s decision on which staff will have VAVoyager access.  And this may be more than one person.</a:t>
            </a:r>
            <a:endParaRPr sz="1400" b="1">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2800"/>
              <a:buFont typeface="Arial"/>
              <a:buNone/>
            </a:pPr>
            <a:endParaRPr sz="1400" b="1">
              <a:solidFill>
                <a:schemeClr val="dk1"/>
              </a:solidFill>
              <a:latin typeface="Lato"/>
              <a:ea typeface="Lato"/>
              <a:cs typeface="Lato"/>
              <a:sym typeface="Lato"/>
            </a:endParaRPr>
          </a:p>
        </p:txBody>
      </p:sp>
      <p:sp>
        <p:nvSpPr>
          <p:cNvPr id="1408" name="Google Shape;1408;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Tammy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416" name="Google Shape;141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1" name="Google Shape;1421;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22" name="Google Shape;1422;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8" name="Google Shape;1428;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29" name="Google Shape;1429;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5" name="Google Shape;14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t>Sharon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In today’s session, we will cover the following topics</a:t>
            </a:r>
            <a:endParaRPr sz="1200"/>
          </a:p>
          <a:p>
            <a:pPr marL="444500" lvl="0" indent="-304800" algn="l" rtl="0">
              <a:lnSpc>
                <a:spcPct val="100000"/>
              </a:lnSpc>
              <a:spcBef>
                <a:spcPts val="0"/>
              </a:spcBef>
              <a:spcAft>
                <a:spcPts val="0"/>
              </a:spcAft>
              <a:buSzPts val="1200"/>
              <a:buAutoNum type="arabicPeriod"/>
            </a:pPr>
            <a:r>
              <a:rPr lang="en" sz="1200"/>
              <a:t>The HQWBL Landscape which will include </a:t>
            </a:r>
            <a:endParaRPr sz="1200"/>
          </a:p>
          <a:p>
            <a:pPr marL="0" lvl="0" indent="0" algn="l" rtl="0">
              <a:lnSpc>
                <a:spcPct val="100000"/>
              </a:lnSpc>
              <a:spcBef>
                <a:spcPts val="0"/>
              </a:spcBef>
              <a:spcAft>
                <a:spcPts val="0"/>
              </a:spcAft>
              <a:buNone/>
            </a:pPr>
            <a:r>
              <a:rPr lang="en" sz="1200"/>
              <a:t>Talent Pipeline challenges</a:t>
            </a:r>
            <a:endParaRPr sz="1200"/>
          </a:p>
          <a:p>
            <a:pPr marL="0" lvl="0" indent="0" algn="l" rtl="0">
              <a:lnSpc>
                <a:spcPct val="100000"/>
              </a:lnSpc>
              <a:spcBef>
                <a:spcPts val="0"/>
              </a:spcBef>
              <a:spcAft>
                <a:spcPts val="0"/>
              </a:spcAft>
              <a:buNone/>
            </a:pPr>
            <a:r>
              <a:rPr lang="en" sz="1200"/>
              <a:t>Labor Marketing Information and why that is important and the source for obtaining that data</a:t>
            </a:r>
            <a:endParaRPr sz="1200"/>
          </a:p>
          <a:p>
            <a:pPr marL="0" lvl="0" indent="0" algn="l" rtl="0">
              <a:lnSpc>
                <a:spcPct val="100000"/>
              </a:lnSpc>
              <a:spcBef>
                <a:spcPts val="0"/>
              </a:spcBef>
              <a:spcAft>
                <a:spcPts val="0"/>
              </a:spcAft>
              <a:buNone/>
            </a:pPr>
            <a:r>
              <a:rPr lang="en" sz="1200"/>
              <a:t>Information on the Top 100 Highest Paying Jobs in Virginia</a:t>
            </a:r>
            <a:endParaRPr sz="1200"/>
          </a:p>
          <a:p>
            <a:pPr marL="0" lvl="0" indent="0" algn="l" rtl="0">
              <a:lnSpc>
                <a:spcPct val="100000"/>
              </a:lnSpc>
              <a:spcBef>
                <a:spcPts val="0"/>
              </a:spcBef>
              <a:spcAft>
                <a:spcPts val="0"/>
              </a:spcAft>
              <a:buNone/>
            </a:pPr>
            <a:r>
              <a:rPr lang="en" sz="1200"/>
              <a:t>How CTE Addresses Challenges</a:t>
            </a:r>
            <a:endParaRPr sz="1200"/>
          </a:p>
          <a:p>
            <a:pPr marL="0" lvl="0" indent="0" algn="l" rtl="0">
              <a:lnSpc>
                <a:spcPct val="100000"/>
              </a:lnSpc>
              <a:spcBef>
                <a:spcPts val="0"/>
              </a:spcBef>
              <a:spcAft>
                <a:spcPts val="0"/>
              </a:spcAft>
              <a:buNone/>
            </a:pPr>
            <a:r>
              <a:rPr lang="en" sz="1200"/>
              <a:t>Information on the Profile of VA Graduate and Graduation Requirements</a:t>
            </a:r>
            <a:endParaRPr sz="1200"/>
          </a:p>
          <a:p>
            <a:pPr marL="0" lvl="0" indent="0" algn="l" rtl="0">
              <a:lnSpc>
                <a:spcPct val="100000"/>
              </a:lnSpc>
              <a:spcBef>
                <a:spcPts val="0"/>
              </a:spcBef>
              <a:spcAft>
                <a:spcPts val="0"/>
              </a:spcAft>
              <a:buNone/>
            </a:pPr>
            <a:r>
              <a:rPr lang="en" sz="1200"/>
              <a:t>The HQWBL Connection</a:t>
            </a:r>
            <a:endParaRPr sz="1200"/>
          </a:p>
          <a:p>
            <a:pPr marL="0" lvl="0" indent="0" algn="l" rtl="0">
              <a:lnSpc>
                <a:spcPct val="100000"/>
              </a:lnSpc>
              <a:spcBef>
                <a:spcPts val="0"/>
              </a:spcBef>
              <a:spcAft>
                <a:spcPts val="0"/>
              </a:spcAft>
              <a:buNone/>
            </a:pPr>
            <a:r>
              <a:rPr lang="en" sz="1200"/>
              <a:t>The three levels of HQWBL</a:t>
            </a:r>
            <a:endParaRPr sz="1200"/>
          </a:p>
          <a:p>
            <a:pPr marL="0" lvl="0" indent="0" algn="l" rtl="0">
              <a:lnSpc>
                <a:spcPct val="100000"/>
              </a:lnSpc>
              <a:spcBef>
                <a:spcPts val="0"/>
              </a:spcBef>
              <a:spcAft>
                <a:spcPts val="0"/>
              </a:spcAft>
              <a:buNone/>
            </a:pPr>
            <a:r>
              <a:rPr lang="en" sz="1200"/>
              <a:t>An explanation of the HQWBL roadmap</a:t>
            </a:r>
            <a:endParaRPr sz="1200"/>
          </a:p>
          <a:p>
            <a:pPr marL="0" lvl="0" indent="0" algn="l" rtl="0">
              <a:lnSpc>
                <a:spcPct val="100000"/>
              </a:lnSpc>
              <a:spcBef>
                <a:spcPts val="0"/>
              </a:spcBef>
              <a:spcAft>
                <a:spcPts val="0"/>
              </a:spcAft>
              <a:buNone/>
            </a:pPr>
            <a:r>
              <a:rPr lang="en" sz="1200"/>
              <a:t>HQWBL Competencies included in every CTE course</a:t>
            </a:r>
            <a:endParaRPr sz="1200"/>
          </a:p>
          <a:p>
            <a:pPr marL="0" lvl="0" indent="0" algn="l" rtl="0">
              <a:lnSpc>
                <a:spcPct val="100000"/>
              </a:lnSpc>
              <a:spcBef>
                <a:spcPts val="0"/>
              </a:spcBef>
              <a:spcAft>
                <a:spcPts val="0"/>
              </a:spcAft>
              <a:buNone/>
            </a:pPr>
            <a:r>
              <a:rPr lang="en" sz="1200"/>
              <a:t>And, CTE Completer Follow-up HQWBL Questions</a:t>
            </a: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r>
              <a:rPr lang="en" sz="1200"/>
              <a:t>Next we will take a look at the CTE Resource Center Website and what is available there to use for implementing a HQWBL program.</a:t>
            </a: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r>
              <a:rPr lang="en" sz="1200"/>
              <a:t>After that, we will take a look at the VAVoyager platform and what this offers for providing HQWBL experiences for your students and connecting the business and industry.</a:t>
            </a: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r>
              <a:rPr lang="en" sz="1200"/>
              <a:t>And lastly, we have two guest speakers who will deliver important information as it pertains to HQWBL. </a:t>
            </a: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r>
              <a:rPr lang="en" sz="1200"/>
              <a:t>Now I would like to transition the presentation to Dr. Nikki Finley, WBL Regional specialist representing Superintendent's Region 2, who will begin the presentation on the HQWBL Landscape. </a:t>
            </a:r>
            <a:endParaRPr sz="1200"/>
          </a:p>
        </p:txBody>
      </p:sp>
      <p:sp>
        <p:nvSpPr>
          <p:cNvPr id="1194" name="Google Shape;1194;p3:notes"/>
          <p:cNvSpPr>
            <a:spLocks noGrp="1" noRot="1" noChangeAspect="1"/>
          </p:cNvSpPr>
          <p:nvPr>
            <p:ph type="sldImg" idx="2"/>
          </p:nvPr>
        </p:nvSpPr>
        <p:spPr>
          <a:xfrm>
            <a:off x="404589" y="685257"/>
            <a:ext cx="60504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3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43" name="Google Shape;144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1" name="Google Shape;1451;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Tammy (Introduce Crystal Thrower)</a:t>
            </a:r>
            <a:endParaRPr/>
          </a:p>
        </p:txBody>
      </p:sp>
      <p:sp>
        <p:nvSpPr>
          <p:cNvPr id="1452" name="Google Shape;1452;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8e6c47a5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9" name="Google Shape;1459;g18e6c47a54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18e6c47a54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8" name="Google Shape;1468;g18e6c47a545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18e6c47a54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5" name="Google Shape;1475;g18e6c47a545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18e6c47a54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4" name="Google Shape;1494;g18e6c47a545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18e6c47a54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1" name="Google Shape;1501;g18e6c47a545_0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18e6c47a54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8" name="Google Shape;1508;g18e6c47a545_0_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18e6c47a54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2" name="Google Shape;1522;g18e6c47a545_0_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18e6c47a545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1" name="Google Shape;1531;g18e6c47a545_0_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Nikki</a:t>
            </a:r>
            <a:endParaRPr/>
          </a:p>
          <a:p>
            <a:pPr marL="0" lvl="0" indent="0" algn="l" rtl="0">
              <a:spcBef>
                <a:spcPts val="0"/>
              </a:spcBef>
              <a:spcAft>
                <a:spcPts val="0"/>
              </a:spcAft>
              <a:buSzPts val="1100"/>
              <a:buNone/>
            </a:pPr>
            <a:endParaRPr sz="1400">
              <a:solidFill>
                <a:schemeClr val="dk1"/>
              </a:solidFill>
            </a:endParaRPr>
          </a:p>
          <a:p>
            <a:pPr marL="0" lvl="0" indent="0" algn="l" rtl="0">
              <a:spcBef>
                <a:spcPts val="0"/>
              </a:spcBef>
              <a:spcAft>
                <a:spcPts val="0"/>
              </a:spcAft>
              <a:buSzPts val="1100"/>
              <a:buNone/>
            </a:pPr>
            <a:r>
              <a:rPr lang="en" sz="1400">
                <a:solidFill>
                  <a:schemeClr val="dk1"/>
                </a:solidFill>
              </a:rPr>
              <a:t>At this time, we would like to find out who is joining us today.  Please take this quick poll and check all those roles that apply. (Kim will activate poll).</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(Kim will close the poll once)</a:t>
            </a:r>
            <a:endParaRPr sz="1400">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Let’s take a look at exactly </a:t>
            </a:r>
            <a:r>
              <a:rPr lang="en" b="1"/>
              <a:t>WHAT </a:t>
            </a:r>
            <a:r>
              <a:rPr lang="en"/>
              <a:t>is High-Quality Work-Based Learning in Virginia.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209" name="Google Shape;12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8" name="Google Shape;153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Sharon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As you can see by this graphic,  we are all in this together.  It takes students, parents, educators, and business and community along with local WBL points of contacts, regional work-based specialists to make all of this successful across the Commonwealth.  All of us must work together to offer varied HQWBL experiences for students and help business and industry to build a talent pipeline.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5" name="Google Shape;1545;p36:notes"/>
          <p:cNvSpPr txBox="1">
            <a:spLocks noGrp="1"/>
          </p:cNvSpPr>
          <p:nvPr>
            <p:ph type="body" idx="1"/>
          </p:nvPr>
        </p:nvSpPr>
        <p:spPr>
          <a:xfrm>
            <a:off x="685800" y="4343400"/>
            <a:ext cx="5486400" cy="4114800"/>
          </a:xfrm>
          <a:prstGeom prst="rect">
            <a:avLst/>
          </a:prstGeom>
          <a:noFill/>
          <a:ln>
            <a:noFill/>
          </a:ln>
        </p:spPr>
        <p:txBody>
          <a:bodyPr spcFirstLastPara="1" wrap="square" lIns="91225" tIns="45600" rIns="91225" bIns="45600" anchor="t" anchorCtr="0">
            <a:noAutofit/>
          </a:bodyPr>
          <a:lstStyle/>
          <a:p>
            <a:pPr marL="0" lvl="0" indent="0" algn="l" rtl="0">
              <a:lnSpc>
                <a:spcPct val="100000"/>
              </a:lnSpc>
              <a:spcBef>
                <a:spcPts val="0"/>
              </a:spcBef>
              <a:spcAft>
                <a:spcPts val="0"/>
              </a:spcAft>
              <a:buSzPts val="1400"/>
              <a:buNone/>
            </a:pPr>
            <a:r>
              <a:rPr lang="en" sz="1400"/>
              <a:t>Sharon</a:t>
            </a:r>
            <a:endParaRPr sz="1400"/>
          </a:p>
          <a:p>
            <a:pPr marL="0" lvl="0" indent="0" algn="l" rtl="0">
              <a:lnSpc>
                <a:spcPct val="100000"/>
              </a:lnSpc>
              <a:spcBef>
                <a:spcPts val="0"/>
              </a:spcBef>
              <a:spcAft>
                <a:spcPts val="0"/>
              </a:spcAft>
              <a:buSzPts val="1100"/>
              <a:buNone/>
            </a:pPr>
            <a:r>
              <a:rPr lang="en" sz="1400"/>
              <a:t>Here is our team’s contact information. We appreciate the opportunity to speak with you today and look forward to collaborating with you in the future.  We are always available to help and support you with your HQWBL needs.  </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 sz="1400"/>
              <a:t>If you have not had an opportunity to complete the survey on your preference of the format for the Experience Works conference in June 2023, please take a moment to complete the short survey.  The link is being placed in the chat. </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 sz="1400"/>
              <a:t>(Kim will place link in the chat)</a:t>
            </a:r>
            <a:endParaRPr sz="1400"/>
          </a:p>
          <a:p>
            <a:pPr marL="0" lvl="0" indent="0" algn="l" rtl="0">
              <a:lnSpc>
                <a:spcPct val="100000"/>
              </a:lnSpc>
              <a:spcBef>
                <a:spcPts val="0"/>
              </a:spcBef>
              <a:spcAft>
                <a:spcPts val="0"/>
              </a:spcAft>
              <a:buSzPts val="1400"/>
              <a:buNone/>
            </a:pPr>
            <a:r>
              <a:rPr lang="en" sz="1400"/>
              <a:t>Experience Works 2023 Format Survey: </a:t>
            </a:r>
            <a:r>
              <a:rPr lang="en" sz="1400" u="sng">
                <a:solidFill>
                  <a:schemeClr val="hlink"/>
                </a:solidFill>
                <a:hlinkClick r:id="rId3"/>
              </a:rPr>
              <a:t>https://virginiadoe.gov1.qualtrics.com/jfe/form/SV_798cLT4OQUbElPo</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 sz="1400"/>
              <a:t>The recording of this presentation and the powerpoint will be posted to the CTE Resource website.  Please be aware there are active links throughout our presentation that are recommended for you to access for future reference. </a:t>
            </a:r>
            <a:endParaRPr sz="1400"/>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Thank you so much for your attendance today.  We wish you the best as you implement HQWBL in your school division. Have a great rest of the afternoon and evening. </a:t>
            </a:r>
            <a:endParaRPr sz="1400">
              <a:solidFill>
                <a:schemeClr val="dk1"/>
              </a:solidFill>
            </a:endParaRPr>
          </a:p>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700" b="1">
                <a:solidFill>
                  <a:schemeClr val="dk1"/>
                </a:solidFill>
                <a:latin typeface="Calibri"/>
                <a:ea typeface="Calibri"/>
                <a:cs typeface="Calibri"/>
                <a:sym typeface="Calibri"/>
              </a:rPr>
              <a:t>Nikki</a:t>
            </a:r>
            <a:endParaRPr sz="17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There is evidence that the talent pathway crisis has only intensified in recent years, and most employers are struggling to hire knowledgeable talent with the skills to be successful. </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In a recent study by Instride and Gartner, more than one-third of workers feel less confident about skills to do their jobs well (compared to pre-pandemic)</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46% employees predict their current skills “will die out” in the next few years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58% of the workforce need new skills to accomplish their jobs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Even today, employers are finding it hard to recruit skilled talent to fill open positions.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highlight>
                <a:schemeClr val="accent4"/>
              </a:highlight>
            </a:endParaRPr>
          </a:p>
        </p:txBody>
      </p:sp>
      <p:sp>
        <p:nvSpPr>
          <p:cNvPr id="1215" name="Google Shape;121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53585F"/>
                </a:solidFill>
                <a:latin typeface="Lato"/>
                <a:ea typeface="Lato"/>
                <a:cs typeface="Lato"/>
                <a:sym typeface="Lato"/>
              </a:rPr>
              <a:t>5</a:t>
            </a:fld>
            <a:endParaRPr sz="1200" b="0" i="0" u="none" strike="noStrike" cap="none">
              <a:solidFill>
                <a:srgbClr val="53585F"/>
              </a:solidFill>
              <a:latin typeface="Lato"/>
              <a:ea typeface="Lato"/>
              <a:cs typeface="Lato"/>
              <a:sym typeface="La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2" name="Google Shape;122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Josefin Sans"/>
                <a:ea typeface="Josefin Sans"/>
                <a:cs typeface="Josefin Sans"/>
                <a:sym typeface="Josefin Sans"/>
              </a:rPr>
              <a:t>Nikki</a:t>
            </a:r>
            <a:endParaRPr b="1">
              <a:solidFill>
                <a:schemeClr val="dk1"/>
              </a:solidFill>
              <a:latin typeface="Josefin Sans"/>
              <a:ea typeface="Josefin Sans"/>
              <a:cs typeface="Josefin Sans"/>
              <a:sym typeface="Josefin Sans"/>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Josefin Sans"/>
                <a:ea typeface="Josefin Sans"/>
                <a:cs typeface="Josefin Sans"/>
                <a:sym typeface="Josefin Sans"/>
              </a:rPr>
              <a:t>Labor Market Information</a:t>
            </a:r>
            <a:endParaRPr b="1">
              <a:solidFill>
                <a:schemeClr val="dk1"/>
              </a:solidFill>
              <a:latin typeface="Josefin Sans"/>
              <a:ea typeface="Josefin Sans"/>
              <a:cs typeface="Josefin Sans"/>
              <a:sym typeface="Josefin Sans"/>
            </a:endParaRPr>
          </a:p>
          <a:p>
            <a:pPr marL="0" lvl="0" indent="0" algn="l" rtl="0">
              <a:lnSpc>
                <a:spcPct val="115000"/>
              </a:lnSpc>
              <a:spcBef>
                <a:spcPts val="0"/>
              </a:spcBef>
              <a:spcAft>
                <a:spcPts val="0"/>
              </a:spcAft>
              <a:buClr>
                <a:schemeClr val="dk1"/>
              </a:buClr>
              <a:buSzPts val="1100"/>
              <a:buFont typeface="Arial"/>
              <a:buNone/>
            </a:pPr>
            <a:r>
              <a:rPr lang="en">
                <a:solidFill>
                  <a:srgbClr val="101820"/>
                </a:solidFill>
                <a:latin typeface="Josefin Sans"/>
                <a:ea typeface="Josefin Sans"/>
                <a:cs typeface="Josefin Sans"/>
                <a:sym typeface="Josefin Sans"/>
              </a:rPr>
              <a:t>The second resource that WBL Coordinators must be familiar with is Labor Market Information (LMI). Understanding LMI allows individuals to make informed plans, choices and decisions. For example: </a:t>
            </a:r>
            <a:endParaRPr>
              <a:solidFill>
                <a:srgbClr val="101820"/>
              </a:solidFill>
              <a:latin typeface="Josefin Sans"/>
              <a:ea typeface="Josefin Sans"/>
              <a:cs typeface="Josefin Sans"/>
              <a:sym typeface="Josefin Sans"/>
            </a:endParaRPr>
          </a:p>
          <a:p>
            <a:pPr marL="457200" lvl="0" indent="-298450" algn="l" rtl="0">
              <a:lnSpc>
                <a:spcPct val="115000"/>
              </a:lnSpc>
              <a:spcBef>
                <a:spcPts val="0"/>
              </a:spcBef>
              <a:spcAft>
                <a:spcPts val="0"/>
              </a:spcAft>
              <a:buClr>
                <a:srgbClr val="101820"/>
              </a:buClr>
              <a:buSzPts val="1100"/>
              <a:buFont typeface="Josefin Sans"/>
              <a:buChar char="●"/>
            </a:pPr>
            <a:r>
              <a:rPr lang="en">
                <a:solidFill>
                  <a:srgbClr val="101820"/>
                </a:solidFill>
                <a:latin typeface="Josefin Sans"/>
                <a:ea typeface="Josefin Sans"/>
                <a:cs typeface="Josefin Sans"/>
                <a:sym typeface="Josefin Sans"/>
              </a:rPr>
              <a:t>Decisions for CTE programs</a:t>
            </a:r>
            <a:endParaRPr>
              <a:solidFill>
                <a:srgbClr val="101820"/>
              </a:solidFill>
              <a:latin typeface="Josefin Sans"/>
              <a:ea typeface="Josefin Sans"/>
              <a:cs typeface="Josefin Sans"/>
              <a:sym typeface="Josefin Sans"/>
            </a:endParaRPr>
          </a:p>
          <a:p>
            <a:pPr marL="457200" lvl="0" indent="-298450" algn="l" rtl="0">
              <a:lnSpc>
                <a:spcPct val="115000"/>
              </a:lnSpc>
              <a:spcBef>
                <a:spcPts val="0"/>
              </a:spcBef>
              <a:spcAft>
                <a:spcPts val="0"/>
              </a:spcAft>
              <a:buClr>
                <a:srgbClr val="101820"/>
              </a:buClr>
              <a:buSzPts val="1100"/>
              <a:buFont typeface="Josefin Sans"/>
              <a:buChar char="●"/>
            </a:pPr>
            <a:r>
              <a:rPr lang="en">
                <a:solidFill>
                  <a:srgbClr val="101820"/>
                </a:solidFill>
                <a:latin typeface="Josefin Sans"/>
                <a:ea typeface="Josefin Sans"/>
                <a:cs typeface="Josefin Sans"/>
                <a:sym typeface="Josefin Sans"/>
              </a:rPr>
              <a:t>Education and training offerings</a:t>
            </a:r>
            <a:endParaRPr>
              <a:solidFill>
                <a:srgbClr val="101820"/>
              </a:solidFill>
              <a:latin typeface="Josefin Sans"/>
              <a:ea typeface="Josefin Sans"/>
              <a:cs typeface="Josefin Sans"/>
              <a:sym typeface="Josefin Sans"/>
            </a:endParaRPr>
          </a:p>
          <a:p>
            <a:pPr marL="457200" lvl="0" indent="-298450" algn="l" rtl="0">
              <a:lnSpc>
                <a:spcPct val="115000"/>
              </a:lnSpc>
              <a:spcBef>
                <a:spcPts val="0"/>
              </a:spcBef>
              <a:spcAft>
                <a:spcPts val="0"/>
              </a:spcAft>
              <a:buClr>
                <a:srgbClr val="101820"/>
              </a:buClr>
              <a:buSzPts val="1100"/>
              <a:buFont typeface="Josefin Sans"/>
              <a:buChar char="●"/>
            </a:pPr>
            <a:r>
              <a:rPr lang="en">
                <a:solidFill>
                  <a:srgbClr val="101820"/>
                </a:solidFill>
                <a:latin typeface="Josefin Sans"/>
                <a:ea typeface="Josefin Sans"/>
                <a:cs typeface="Josefin Sans"/>
                <a:sym typeface="Josefin Sans"/>
              </a:rPr>
              <a:t>Career planning and preparation</a:t>
            </a:r>
            <a:endParaRPr>
              <a:solidFill>
                <a:srgbClr val="101820"/>
              </a:solidFill>
              <a:latin typeface="Josefin Sans"/>
              <a:ea typeface="Josefin Sans"/>
              <a:cs typeface="Josefin Sans"/>
              <a:sym typeface="Josefin Sans"/>
            </a:endParaRPr>
          </a:p>
          <a:p>
            <a:pPr marL="457200" lvl="0" indent="-298450" algn="l" rtl="0">
              <a:lnSpc>
                <a:spcPct val="115000"/>
              </a:lnSpc>
              <a:spcBef>
                <a:spcPts val="0"/>
              </a:spcBef>
              <a:spcAft>
                <a:spcPts val="0"/>
              </a:spcAft>
              <a:buClr>
                <a:srgbClr val="101820"/>
              </a:buClr>
              <a:buSzPts val="1100"/>
              <a:buFont typeface="Josefin Sans"/>
              <a:buChar char="●"/>
            </a:pPr>
            <a:r>
              <a:rPr lang="en">
                <a:solidFill>
                  <a:srgbClr val="101820"/>
                </a:solidFill>
                <a:latin typeface="Josefin Sans"/>
                <a:ea typeface="Josefin Sans"/>
                <a:cs typeface="Josefin Sans"/>
                <a:sym typeface="Josefin Sans"/>
              </a:rPr>
              <a:t>Identify in-demand occupations</a:t>
            </a:r>
            <a:endParaRPr>
              <a:solidFill>
                <a:srgbClr val="101820"/>
              </a:solidFill>
              <a:latin typeface="Josefin Sans"/>
              <a:ea typeface="Josefin Sans"/>
              <a:cs typeface="Josefin Sans"/>
              <a:sym typeface="Josefin Sans"/>
            </a:endParaRPr>
          </a:p>
          <a:p>
            <a:pPr marL="457200" lvl="0" indent="-298450" algn="l" rtl="0">
              <a:lnSpc>
                <a:spcPct val="115000"/>
              </a:lnSpc>
              <a:spcBef>
                <a:spcPts val="0"/>
              </a:spcBef>
              <a:spcAft>
                <a:spcPts val="0"/>
              </a:spcAft>
              <a:buClr>
                <a:srgbClr val="101820"/>
              </a:buClr>
              <a:buSzPts val="1100"/>
              <a:buFont typeface="Josefin Sans"/>
              <a:buChar char="●"/>
            </a:pPr>
            <a:r>
              <a:rPr lang="en">
                <a:solidFill>
                  <a:srgbClr val="101820"/>
                </a:solidFill>
                <a:latin typeface="Josefin Sans"/>
                <a:ea typeface="Josefin Sans"/>
                <a:cs typeface="Josefin Sans"/>
                <a:sym typeface="Josefin Sans"/>
              </a:rPr>
              <a:t>Employment projections</a:t>
            </a:r>
            <a:endParaRPr>
              <a:solidFill>
                <a:srgbClr val="101820"/>
              </a:solidFill>
              <a:latin typeface="Josefin Sans"/>
              <a:ea typeface="Josefin Sans"/>
              <a:cs typeface="Josefin Sans"/>
              <a:sym typeface="Josefin Sans"/>
            </a:endParaRPr>
          </a:p>
          <a:p>
            <a:pPr marL="457200" lvl="0" indent="-298450" algn="l" rtl="0">
              <a:lnSpc>
                <a:spcPct val="115000"/>
              </a:lnSpc>
              <a:spcBef>
                <a:spcPts val="0"/>
              </a:spcBef>
              <a:spcAft>
                <a:spcPts val="0"/>
              </a:spcAft>
              <a:buClr>
                <a:srgbClr val="101820"/>
              </a:buClr>
              <a:buSzPts val="1100"/>
              <a:buFont typeface="Josefin Sans"/>
              <a:buChar char="●"/>
            </a:pPr>
            <a:r>
              <a:rPr lang="en">
                <a:solidFill>
                  <a:srgbClr val="101820"/>
                </a:solidFill>
                <a:latin typeface="Josefin Sans"/>
                <a:ea typeface="Josefin Sans"/>
                <a:cs typeface="Josefin Sans"/>
                <a:sym typeface="Josefin Sans"/>
              </a:rPr>
              <a:t>Job search opportunities</a:t>
            </a:r>
            <a:endParaRPr>
              <a:solidFill>
                <a:srgbClr val="101820"/>
              </a:solidFill>
              <a:latin typeface="Josefin Sans"/>
              <a:ea typeface="Josefin Sans"/>
              <a:cs typeface="Josefin Sans"/>
              <a:sym typeface="Josefin Sans"/>
            </a:endParaRPr>
          </a:p>
          <a:p>
            <a:pPr marL="0" lvl="0" indent="0" algn="l" rtl="0">
              <a:lnSpc>
                <a:spcPct val="115000"/>
              </a:lnSpc>
              <a:spcBef>
                <a:spcPts val="0"/>
              </a:spcBef>
              <a:spcAft>
                <a:spcPts val="0"/>
              </a:spcAft>
              <a:buClr>
                <a:schemeClr val="dk1"/>
              </a:buClr>
              <a:buSzPts val="1100"/>
              <a:buFont typeface="Arial"/>
              <a:buNone/>
            </a:pPr>
            <a:r>
              <a:rPr lang="en">
                <a:solidFill>
                  <a:srgbClr val="101820"/>
                </a:solidFill>
                <a:latin typeface="Josefin Sans"/>
                <a:ea typeface="Josefin Sans"/>
                <a:cs typeface="Josefin Sans"/>
                <a:sym typeface="Josefin Sans"/>
              </a:rPr>
              <a:t>This is a resource that should be considered for all stakeholders. </a:t>
            </a:r>
            <a:endParaRPr>
              <a:solidFill>
                <a:srgbClr val="101820"/>
              </a:solidFill>
              <a:latin typeface="Josefin Sans"/>
              <a:ea typeface="Josefin Sans"/>
              <a:cs typeface="Josefin Sans"/>
              <a:sym typeface="Josefin Sans"/>
            </a:endParaRPr>
          </a:p>
          <a:p>
            <a:pPr marL="0" lvl="0" indent="0" algn="l" rtl="0">
              <a:lnSpc>
                <a:spcPct val="115000"/>
              </a:lnSpc>
              <a:spcBef>
                <a:spcPts val="0"/>
              </a:spcBef>
              <a:spcAft>
                <a:spcPts val="0"/>
              </a:spcAft>
              <a:buClr>
                <a:schemeClr val="dk1"/>
              </a:buClr>
              <a:buSzPts val="1100"/>
              <a:buFont typeface="Arial"/>
              <a:buNone/>
            </a:pPr>
            <a:r>
              <a:rPr lang="en">
                <a:solidFill>
                  <a:srgbClr val="101820"/>
                </a:solidFill>
                <a:latin typeface="Josefin Sans"/>
                <a:ea typeface="Josefin Sans"/>
                <a:cs typeface="Josefin Sans"/>
                <a:sym typeface="Josefin Sans"/>
              </a:rPr>
              <a:t>LMI Resource: CTE Trailblazers ( We have a partnership w/ Weldon Cooper Center)</a:t>
            </a:r>
            <a:endParaRPr>
              <a:solidFill>
                <a:srgbClr val="101820"/>
              </a:solidFill>
              <a:latin typeface="Josefin Sans"/>
              <a:ea typeface="Josefin Sans"/>
              <a:cs typeface="Josefin Sans"/>
              <a:sym typeface="Josefin Sans"/>
            </a:endParaRPr>
          </a:p>
          <a:p>
            <a:pPr marL="0" lvl="0" indent="0" algn="l" rtl="0">
              <a:lnSpc>
                <a:spcPct val="115000"/>
              </a:lnSpc>
              <a:spcBef>
                <a:spcPts val="0"/>
              </a:spcBef>
              <a:spcAft>
                <a:spcPts val="0"/>
              </a:spcAft>
              <a:buClr>
                <a:schemeClr val="dk1"/>
              </a:buClr>
              <a:buSzPts val="1100"/>
              <a:buFont typeface="Arial"/>
              <a:buNone/>
            </a:pPr>
            <a:r>
              <a:rPr lang="en">
                <a:solidFill>
                  <a:srgbClr val="101820"/>
                </a:solidFill>
                <a:latin typeface="Josefin Sans"/>
                <a:ea typeface="Josefin Sans"/>
                <a:cs typeface="Josefin Sans"/>
                <a:sym typeface="Josefin Sans"/>
              </a:rPr>
              <a:t> Resources on the CTE Trailblazer page:</a:t>
            </a:r>
            <a:endParaRPr>
              <a:solidFill>
                <a:srgbClr val="101820"/>
              </a:solidFill>
              <a:latin typeface="Josefin Sans"/>
              <a:ea typeface="Josefin Sans"/>
              <a:cs typeface="Josefin Sans"/>
              <a:sym typeface="Josefin Sans"/>
            </a:endParaRPr>
          </a:p>
          <a:p>
            <a:pPr marL="0" lvl="0" indent="0" algn="l" rtl="0">
              <a:lnSpc>
                <a:spcPct val="115000"/>
              </a:lnSpc>
              <a:spcBef>
                <a:spcPts val="0"/>
              </a:spcBef>
              <a:spcAft>
                <a:spcPts val="0"/>
              </a:spcAft>
              <a:buClr>
                <a:schemeClr val="dk1"/>
              </a:buClr>
              <a:buSzPts val="1100"/>
              <a:buFont typeface="Arial"/>
              <a:buNone/>
            </a:pPr>
            <a:r>
              <a:rPr lang="en">
                <a:solidFill>
                  <a:srgbClr val="101820"/>
                </a:solidFill>
                <a:latin typeface="Josefin Sans"/>
                <a:ea typeface="Josefin Sans"/>
                <a:cs typeface="Josefin Sans"/>
                <a:sym typeface="Josefin Sans"/>
              </a:rPr>
              <a:t>Resources</a:t>
            </a:r>
            <a:endParaRPr>
              <a:solidFill>
                <a:srgbClr val="101820"/>
              </a:solidFill>
              <a:latin typeface="Josefin Sans"/>
              <a:ea typeface="Josefin Sans"/>
              <a:cs typeface="Josefin Sans"/>
              <a:sym typeface="Josefin Sans"/>
            </a:endParaRPr>
          </a:p>
          <a:p>
            <a:pPr marL="0" lvl="0" indent="0" algn="l" rtl="0">
              <a:lnSpc>
                <a:spcPct val="115000"/>
              </a:lnSpc>
              <a:spcBef>
                <a:spcPts val="0"/>
              </a:spcBef>
              <a:spcAft>
                <a:spcPts val="0"/>
              </a:spcAft>
              <a:buClr>
                <a:schemeClr val="dk1"/>
              </a:buClr>
              <a:buSzPts val="1100"/>
              <a:buFont typeface="Arial"/>
              <a:buNone/>
            </a:pPr>
            <a:r>
              <a:rPr lang="en">
                <a:solidFill>
                  <a:srgbClr val="101820"/>
                </a:solidFill>
                <a:latin typeface="Josefin Sans"/>
                <a:ea typeface="Josefin Sans"/>
                <a:cs typeface="Josefin Sans"/>
                <a:sym typeface="Josefin Sans"/>
              </a:rPr>
              <a:t>Maps for Virginia’s Local Workforce Development Areas </a:t>
            </a:r>
            <a:endParaRPr>
              <a:solidFill>
                <a:srgbClr val="101820"/>
              </a:solidFill>
              <a:latin typeface="Josefin Sans"/>
              <a:ea typeface="Josefin Sans"/>
              <a:cs typeface="Josefin Sans"/>
              <a:sym typeface="Josefin Sans"/>
            </a:endParaRPr>
          </a:p>
          <a:p>
            <a:pPr marL="0" lvl="0" indent="0" algn="l" rtl="0">
              <a:lnSpc>
                <a:spcPct val="115000"/>
              </a:lnSpc>
              <a:spcBef>
                <a:spcPts val="0"/>
              </a:spcBef>
              <a:spcAft>
                <a:spcPts val="0"/>
              </a:spcAft>
              <a:buClr>
                <a:schemeClr val="dk1"/>
              </a:buClr>
              <a:buSzPts val="1100"/>
              <a:buFont typeface="Arial"/>
              <a:buNone/>
            </a:pPr>
            <a:r>
              <a:rPr lang="en">
                <a:solidFill>
                  <a:srgbClr val="101820"/>
                </a:solidFill>
                <a:latin typeface="Josefin Sans"/>
                <a:ea typeface="Josefin Sans"/>
                <a:cs typeface="Josefin Sans"/>
                <a:sym typeface="Josefin Sans"/>
              </a:rPr>
              <a:t>Projection files in .csv format</a:t>
            </a:r>
            <a:endParaRPr>
              <a:solidFill>
                <a:srgbClr val="101820"/>
              </a:solidFill>
              <a:latin typeface="Josefin Sans"/>
              <a:ea typeface="Josefin Sans"/>
              <a:cs typeface="Josefin Sans"/>
              <a:sym typeface="Josefin Sans"/>
            </a:endParaRPr>
          </a:p>
          <a:p>
            <a:pPr marL="0" lvl="0" indent="0" algn="l" rtl="0">
              <a:lnSpc>
                <a:spcPct val="115000"/>
              </a:lnSpc>
              <a:spcBef>
                <a:spcPts val="0"/>
              </a:spcBef>
              <a:spcAft>
                <a:spcPts val="0"/>
              </a:spcAft>
              <a:buClr>
                <a:schemeClr val="dk1"/>
              </a:buClr>
              <a:buSzPts val="1100"/>
              <a:buFont typeface="Arial"/>
              <a:buNone/>
            </a:pPr>
            <a:r>
              <a:rPr lang="en">
                <a:solidFill>
                  <a:srgbClr val="101820"/>
                </a:solidFill>
                <a:latin typeface="Josefin Sans"/>
                <a:ea typeface="Josefin Sans"/>
                <a:cs typeface="Josefin Sans"/>
                <a:sym typeface="Josefin Sans"/>
              </a:rPr>
              <a:t>Understanding Trailblazers Occupational Projections Data</a:t>
            </a:r>
            <a:endParaRPr>
              <a:solidFill>
                <a:srgbClr val="101820"/>
              </a:solidFill>
              <a:latin typeface="Josefin Sans"/>
              <a:ea typeface="Josefin Sans"/>
              <a:cs typeface="Josefin Sans"/>
              <a:sym typeface="Josefin Sans"/>
            </a:endParaRPr>
          </a:p>
          <a:p>
            <a:pPr marL="0" lvl="0" indent="0" algn="l" rtl="0">
              <a:lnSpc>
                <a:spcPct val="115000"/>
              </a:lnSpc>
              <a:spcBef>
                <a:spcPts val="0"/>
              </a:spcBef>
              <a:spcAft>
                <a:spcPts val="0"/>
              </a:spcAft>
              <a:buClr>
                <a:schemeClr val="dk1"/>
              </a:buClr>
              <a:buSzPts val="1100"/>
              <a:buFont typeface="Arial"/>
              <a:buNone/>
            </a:pPr>
            <a:endParaRPr sz="1200">
              <a:solidFill>
                <a:srgbClr val="101820"/>
              </a:solidFill>
              <a:latin typeface="Josefin Sans"/>
              <a:ea typeface="Josefin Sans"/>
              <a:cs typeface="Josefin Sans"/>
              <a:sym typeface="Josefin Sans"/>
            </a:endParaRPr>
          </a:p>
          <a:p>
            <a:pPr marL="0" lvl="0" indent="0" algn="l" rtl="0">
              <a:lnSpc>
                <a:spcPct val="115000"/>
              </a:lnSpc>
              <a:spcBef>
                <a:spcPts val="1600"/>
              </a:spcBef>
              <a:spcAft>
                <a:spcPts val="1600"/>
              </a:spcAft>
              <a:buClr>
                <a:schemeClr val="dk1"/>
              </a:buClr>
              <a:buSzPts val="1100"/>
              <a:buFont typeface="Arial"/>
              <a:buNone/>
            </a:pPr>
            <a:r>
              <a:rPr lang="en" sz="1200">
                <a:solidFill>
                  <a:srgbClr val="101820"/>
                </a:solidFill>
                <a:highlight>
                  <a:schemeClr val="accent4"/>
                </a:highlight>
                <a:latin typeface="Josefin Sans"/>
                <a:ea typeface="Josefin Sans"/>
                <a:cs typeface="Josefin Sans"/>
                <a:sym typeface="Josefin Sans"/>
              </a:rPr>
              <a:t>show/click on CTE Trailblazers link &amp; Career Cluster Analysis</a:t>
            </a:r>
            <a:endParaRPr sz="1200">
              <a:solidFill>
                <a:srgbClr val="101820"/>
              </a:solidFill>
              <a:highlight>
                <a:schemeClr val="accent4"/>
              </a:highlight>
              <a:latin typeface="Josefin Sans"/>
              <a:ea typeface="Josefin Sans"/>
              <a:cs typeface="Josefin Sans"/>
              <a:sym typeface="Josefi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0" name="Google Shape;12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Josefin Sans"/>
                <a:ea typeface="Josefin Sans"/>
                <a:cs typeface="Josefin Sans"/>
                <a:sym typeface="Josefin Sans"/>
              </a:rPr>
              <a:t>Nikki</a:t>
            </a:r>
            <a:endParaRPr b="1">
              <a:solidFill>
                <a:schemeClr val="dk1"/>
              </a:solidFill>
              <a:latin typeface="Josefin Sans"/>
              <a:ea typeface="Josefin Sans"/>
              <a:cs typeface="Josefin Sans"/>
              <a:sym typeface="Josefin Sans"/>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Josefin Sans"/>
                <a:ea typeface="Josefin Sans"/>
                <a:cs typeface="Josefin Sans"/>
                <a:sym typeface="Josefin Sans"/>
              </a:rPr>
              <a:t>Employment Projection for Selected Occupations </a:t>
            </a:r>
            <a:endParaRPr b="1">
              <a:solidFill>
                <a:schemeClr val="dk1"/>
              </a:solidFill>
              <a:latin typeface="Josefin Sans"/>
              <a:ea typeface="Josefin Sans"/>
              <a:cs typeface="Josefin Sans"/>
              <a:sym typeface="Josefin Sans"/>
            </a:endParaRPr>
          </a:p>
          <a:p>
            <a:pPr marL="457200" lvl="0" indent="-298450" algn="l" rtl="0">
              <a:lnSpc>
                <a:spcPct val="100000"/>
              </a:lnSpc>
              <a:spcBef>
                <a:spcPts val="0"/>
              </a:spcBef>
              <a:spcAft>
                <a:spcPts val="0"/>
              </a:spcAft>
              <a:buClr>
                <a:srgbClr val="333333"/>
              </a:buClr>
              <a:buSzPts val="1100"/>
              <a:buFont typeface="Josefin Sans"/>
              <a:buChar char="●"/>
            </a:pPr>
            <a:r>
              <a:rPr lang="en">
                <a:solidFill>
                  <a:srgbClr val="333333"/>
                </a:solidFill>
                <a:highlight>
                  <a:schemeClr val="lt1"/>
                </a:highlight>
                <a:latin typeface="Josefin Sans"/>
                <a:ea typeface="Josefin Sans"/>
                <a:cs typeface="Josefin Sans"/>
                <a:sym typeface="Josefin Sans"/>
              </a:rPr>
              <a:t>The following is an example of LMI data. The chart shows </a:t>
            </a:r>
            <a:endParaRPr>
              <a:solidFill>
                <a:srgbClr val="333333"/>
              </a:solidFill>
              <a:highlight>
                <a:schemeClr val="lt1"/>
              </a:highlight>
              <a:latin typeface="Josefin Sans"/>
              <a:ea typeface="Josefin Sans"/>
              <a:cs typeface="Josefin Sans"/>
              <a:sym typeface="Josefin Sans"/>
            </a:endParaRPr>
          </a:p>
          <a:p>
            <a:pPr marL="0" lvl="0" indent="0" algn="l" rtl="0">
              <a:lnSpc>
                <a:spcPct val="100000"/>
              </a:lnSpc>
              <a:spcBef>
                <a:spcPts val="0"/>
              </a:spcBef>
              <a:spcAft>
                <a:spcPts val="0"/>
              </a:spcAft>
              <a:buSzPts val="1100"/>
              <a:buNone/>
            </a:pPr>
            <a:endParaRPr>
              <a:solidFill>
                <a:srgbClr val="333333"/>
              </a:solidFill>
              <a:highlight>
                <a:schemeClr val="lt1"/>
              </a:highlight>
              <a:latin typeface="Josefin Sans"/>
              <a:ea typeface="Josefin Sans"/>
              <a:cs typeface="Josefin Sans"/>
              <a:sym typeface="Josefin Sans"/>
            </a:endParaRPr>
          </a:p>
          <a:p>
            <a:pPr marL="0" lvl="0" indent="0" algn="l" rtl="0">
              <a:lnSpc>
                <a:spcPct val="115000"/>
              </a:lnSpc>
              <a:spcBef>
                <a:spcPts val="0"/>
              </a:spcBef>
              <a:spcAft>
                <a:spcPts val="0"/>
              </a:spcAft>
              <a:buClr>
                <a:schemeClr val="dk1"/>
              </a:buClr>
              <a:buSzPts val="1100"/>
              <a:buFont typeface="Arial"/>
              <a:buNone/>
            </a:pPr>
            <a:endParaRPr sz="1200">
              <a:solidFill>
                <a:srgbClr val="101820"/>
              </a:solidFill>
              <a:latin typeface="Josefin Sans"/>
              <a:ea typeface="Josefin Sans"/>
              <a:cs typeface="Josefin Sans"/>
              <a:sym typeface="Josefin Sans"/>
            </a:endParaRPr>
          </a:p>
          <a:p>
            <a:pPr marL="0" lvl="0" indent="0" algn="l" rtl="0">
              <a:lnSpc>
                <a:spcPct val="115000"/>
              </a:lnSpc>
              <a:spcBef>
                <a:spcPts val="1600"/>
              </a:spcBef>
              <a:spcAft>
                <a:spcPts val="1600"/>
              </a:spcAft>
              <a:buClr>
                <a:schemeClr val="dk1"/>
              </a:buClr>
              <a:buSzPts val="1100"/>
              <a:buFont typeface="Arial"/>
              <a:buNone/>
            </a:pPr>
            <a:r>
              <a:rPr lang="en" sz="1200">
                <a:solidFill>
                  <a:srgbClr val="101820"/>
                </a:solidFill>
                <a:latin typeface="Josefin Sans"/>
                <a:ea typeface="Josefin Sans"/>
                <a:cs typeface="Josefin Sans"/>
                <a:sym typeface="Josefin Sans"/>
              </a:rPr>
              <a:t>Click/Show link for Top 100 jobs</a:t>
            </a:r>
            <a:endParaRPr sz="1200">
              <a:solidFill>
                <a:srgbClr val="101820"/>
              </a:solidFill>
              <a:latin typeface="Josefin Sans"/>
              <a:ea typeface="Josefin Sans"/>
              <a:cs typeface="Josefin Sans"/>
              <a:sym typeface="Josefi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9:notes"/>
          <p:cNvSpPr>
            <a:spLocks noGrp="1" noRot="1" noChangeAspect="1"/>
          </p:cNvSpPr>
          <p:nvPr>
            <p:ph type="sldImg" idx="2"/>
          </p:nvPr>
        </p:nvSpPr>
        <p:spPr>
          <a:xfrm>
            <a:off x="369206" y="669754"/>
            <a:ext cx="5907300" cy="334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7" name="Google Shape;1237;p9:notes"/>
          <p:cNvSpPr txBox="1">
            <a:spLocks noGrp="1"/>
          </p:cNvSpPr>
          <p:nvPr>
            <p:ph type="body" idx="1"/>
          </p:nvPr>
        </p:nvSpPr>
        <p:spPr>
          <a:xfrm>
            <a:off x="664571" y="4241774"/>
            <a:ext cx="5316600" cy="4018500"/>
          </a:xfrm>
          <a:prstGeom prst="rect">
            <a:avLst/>
          </a:prstGeom>
          <a:noFill/>
          <a:ln>
            <a:noFill/>
          </a:ln>
        </p:spPr>
        <p:txBody>
          <a:bodyPr spcFirstLastPara="1" wrap="square" lIns="88825" tIns="88825" rIns="88825" bIns="88825" anchor="ctr" anchorCtr="0">
            <a:noAutofit/>
          </a:bodyPr>
          <a:lstStyle/>
          <a:p>
            <a:pPr marL="0" lvl="0" indent="0" algn="l" rtl="0">
              <a:lnSpc>
                <a:spcPct val="100000"/>
              </a:lnSpc>
              <a:spcBef>
                <a:spcPts val="0"/>
              </a:spcBef>
              <a:spcAft>
                <a:spcPts val="0"/>
              </a:spcAft>
              <a:buSzPts val="1100"/>
              <a:buNone/>
            </a:pPr>
            <a:r>
              <a:rPr lang="en"/>
              <a:t>Nikki</a:t>
            </a:r>
            <a:endParaRPr/>
          </a:p>
          <a:p>
            <a:pPr marL="0" lvl="0" indent="0" algn="l" rtl="0">
              <a:lnSpc>
                <a:spcPct val="100000"/>
              </a:lnSpc>
              <a:spcBef>
                <a:spcPts val="0"/>
              </a:spcBef>
              <a:spcAft>
                <a:spcPts val="0"/>
              </a:spcAft>
              <a:buSzPts val="1100"/>
              <a:buNone/>
            </a:pPr>
            <a:r>
              <a:rPr lang="en"/>
              <a:t>Business community - seeing talent pipeline crisis and high school students learning workplace readiness skills can help with this!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 sz="1300">
                <a:solidFill>
                  <a:srgbClr val="404040"/>
                </a:solidFill>
              </a:rPr>
              <a:t>Source:</a:t>
            </a:r>
            <a:r>
              <a:rPr lang="en" sz="1300" u="sng">
                <a:solidFill>
                  <a:schemeClr val="hlink"/>
                </a:solidFill>
                <a:hlinkClick r:id="rId3"/>
              </a:rPr>
              <a:t> Open Letter: SchoolLinks Blog</a:t>
            </a:r>
            <a:endParaRPr sz="1300">
              <a:solidFill>
                <a:srgbClr val="404040"/>
              </a:solidFill>
            </a:endParaRPr>
          </a:p>
          <a:p>
            <a:pPr marL="0" lvl="0" indent="0" algn="l" rtl="0">
              <a:lnSpc>
                <a:spcPct val="115000"/>
              </a:lnSpc>
              <a:spcBef>
                <a:spcPts val="1400"/>
              </a:spcBef>
              <a:spcAft>
                <a:spcPts val="0"/>
              </a:spcAft>
              <a:buClr>
                <a:schemeClr val="dk1"/>
              </a:buClr>
              <a:buSzPts val="1100"/>
              <a:buFont typeface="Arial"/>
              <a:buNone/>
            </a:pPr>
            <a:r>
              <a:rPr lang="en" sz="1300">
                <a:solidFill>
                  <a:srgbClr val="404040"/>
                </a:solidFill>
              </a:rPr>
              <a:t>Business leaders, professional organizations, and local entrepreneurs must lead the way in opening doors for high school interns and employees. From veterinary clinics, to hospitals, to financial institutions, to technology startups, to law offices, to construction companies, business leaders should find ways to include high school students in their business development plans. </a:t>
            </a:r>
            <a:endParaRPr sz="1300">
              <a:solidFill>
                <a:srgbClr val="404040"/>
              </a:solidFill>
            </a:endParaRPr>
          </a:p>
          <a:p>
            <a:pPr marL="0" lvl="0" indent="0" algn="l" rtl="0">
              <a:lnSpc>
                <a:spcPct val="100000"/>
              </a:lnSpc>
              <a:spcBef>
                <a:spcPts val="1400"/>
              </a:spcBef>
              <a:spcAft>
                <a:spcPts val="0"/>
              </a:spcAft>
              <a:buSzPts val="1100"/>
              <a:buNone/>
            </a:pPr>
            <a:endParaRPr/>
          </a:p>
        </p:txBody>
      </p:sp>
      <p:sp>
        <p:nvSpPr>
          <p:cNvPr id="1238" name="Google Shape;1238;p9:notes"/>
          <p:cNvSpPr txBox="1">
            <a:spLocks noGrp="1"/>
          </p:cNvSpPr>
          <p:nvPr>
            <p:ph type="sldNum" idx="12"/>
          </p:nvPr>
        </p:nvSpPr>
        <p:spPr>
          <a:xfrm>
            <a:off x="3764363" y="8481998"/>
            <a:ext cx="2879700" cy="446400"/>
          </a:xfrm>
          <a:prstGeom prst="rect">
            <a:avLst/>
          </a:prstGeom>
          <a:noFill/>
          <a:ln>
            <a:noFill/>
          </a:ln>
        </p:spPr>
        <p:txBody>
          <a:bodyPr spcFirstLastPara="1" wrap="square" lIns="88825" tIns="88825" rIns="88825" bIns="888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highlight>
                  <a:srgbClr val="FFFFFF"/>
                </a:highlight>
              </a:rPr>
              <a:t>Nikki</a:t>
            </a:r>
            <a:endParaRPr sz="1200" b="1">
              <a:solidFill>
                <a:schemeClr val="dk1"/>
              </a:solidFill>
              <a:highlight>
                <a:srgbClr val="FFFFFF"/>
              </a:highlight>
            </a:endParaRPr>
          </a:p>
          <a:p>
            <a:pPr marL="0" lvl="0" indent="0" algn="l" rtl="0">
              <a:lnSpc>
                <a:spcPct val="100000"/>
              </a:lnSpc>
              <a:spcBef>
                <a:spcPts val="1200"/>
              </a:spcBef>
              <a:spcAft>
                <a:spcPts val="0"/>
              </a:spcAft>
              <a:buClr>
                <a:schemeClr val="dk1"/>
              </a:buClr>
              <a:buSzPts val="1100"/>
              <a:buFont typeface="Arial"/>
              <a:buNone/>
            </a:pPr>
            <a:r>
              <a:rPr lang="en" sz="1400">
                <a:solidFill>
                  <a:schemeClr val="dk1"/>
                </a:solidFill>
              </a:rPr>
              <a:t>The Virginia Department of Education (VDOE) recognizes 12 High-Quality WBL experiences. These 12 WBL experiences promote:  </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Arial"/>
              <a:buChar char="●"/>
            </a:pPr>
            <a:r>
              <a:rPr lang="en" sz="1400">
                <a:solidFill>
                  <a:schemeClr val="dk1"/>
                </a:solidFill>
              </a:rPr>
              <a:t>Career Awareness</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Arial"/>
              <a:buChar char="●"/>
            </a:pPr>
            <a:r>
              <a:rPr lang="en" sz="1400">
                <a:solidFill>
                  <a:schemeClr val="dk1"/>
                </a:solidFill>
              </a:rPr>
              <a:t>Career Exploration, and</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Arial"/>
              <a:buChar char="●"/>
            </a:pPr>
            <a:r>
              <a:rPr lang="en" sz="1400">
                <a:solidFill>
                  <a:schemeClr val="dk1"/>
                </a:solidFill>
              </a:rPr>
              <a:t>Career Preparation</a:t>
            </a:r>
            <a:endParaRPr sz="1200" b="1">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highlight>
                  <a:srgbClr val="FFFFFF"/>
                </a:highlight>
              </a:rPr>
              <a:t>Career Awareness</a:t>
            </a:r>
            <a:endParaRPr sz="1200" b="1">
              <a:solidFill>
                <a:schemeClr val="dk1"/>
              </a:solidFill>
              <a:highlight>
                <a:srgbClr val="FFFFFF"/>
              </a:highlight>
            </a:endParaRPr>
          </a:p>
          <a:p>
            <a:pPr marL="0" lvl="0" indent="0" algn="l" rtl="0">
              <a:lnSpc>
                <a:spcPct val="115000"/>
              </a:lnSpc>
              <a:spcBef>
                <a:spcPts val="1200"/>
              </a:spcBef>
              <a:spcAft>
                <a:spcPts val="0"/>
              </a:spcAft>
              <a:buSzPts val="1100"/>
              <a:buNone/>
            </a:pPr>
            <a:r>
              <a:rPr lang="en" sz="1200">
                <a:solidFill>
                  <a:schemeClr val="dk1"/>
                </a:solidFill>
              </a:rPr>
              <a:t>Career awareness activities prepare students for HQWBL experiences. These activities are designed to increase student awareness of personal interests and talents along with the education and training needed to pursue a career goal. Through career awareness activities, students gain an initial understanding of work, various industries, and different career pathways. </a:t>
            </a:r>
            <a:endParaRPr sz="1200">
              <a:solidFill>
                <a:schemeClr val="dk1"/>
              </a:solidFill>
            </a:endParaRPr>
          </a:p>
          <a:p>
            <a:pPr marL="0" lvl="0" indent="0" algn="l" rtl="0">
              <a:lnSpc>
                <a:spcPct val="115000"/>
              </a:lnSpc>
              <a:spcBef>
                <a:spcPts val="1200"/>
              </a:spcBef>
              <a:spcAft>
                <a:spcPts val="0"/>
              </a:spcAft>
              <a:buSzPts val="1100"/>
              <a:buNone/>
            </a:pPr>
            <a:r>
              <a:rPr lang="en" sz="1200">
                <a:solidFill>
                  <a:schemeClr val="dk1"/>
                </a:solidFill>
                <a:latin typeface="Calibri"/>
                <a:ea typeface="Calibri"/>
                <a:cs typeface="Calibri"/>
                <a:sym typeface="Calibri"/>
              </a:rPr>
              <a:t>Some examples of career awareness activities are guest speakers, career days or college and career fairs, field trips and workplace tours, videos or presentations about various professions, and opportunities to conduct informational interviews. Transition visits from elementary to middle school, middle to high school, and from high school to a postsecondary program can also promote career awareness. </a:t>
            </a:r>
            <a:endParaRPr sz="1200">
              <a:solidFill>
                <a:schemeClr val="dk1"/>
              </a:solidFill>
            </a:endParaRPr>
          </a:p>
          <a:p>
            <a:pPr marL="0" lvl="0" indent="0" algn="l" rtl="0">
              <a:lnSpc>
                <a:spcPct val="115000"/>
              </a:lnSpc>
              <a:spcBef>
                <a:spcPts val="1200"/>
              </a:spcBef>
              <a:spcAft>
                <a:spcPts val="0"/>
              </a:spcAft>
              <a:buSzPts val="1100"/>
              <a:buNone/>
            </a:pPr>
            <a:r>
              <a:rPr lang="en" sz="1200" b="1">
                <a:solidFill>
                  <a:schemeClr val="dk1"/>
                </a:solidFill>
              </a:rPr>
              <a:t>Career Exploration</a:t>
            </a:r>
            <a:endParaRPr sz="1200" b="1">
              <a:solidFill>
                <a:schemeClr val="dk1"/>
              </a:solidFill>
            </a:endParaRPr>
          </a:p>
          <a:p>
            <a:pPr marL="0" lvl="0" indent="0" algn="l" rtl="0">
              <a:lnSpc>
                <a:spcPct val="115000"/>
              </a:lnSpc>
              <a:spcBef>
                <a:spcPts val="1200"/>
              </a:spcBef>
              <a:spcAft>
                <a:spcPts val="0"/>
              </a:spcAft>
              <a:buSzPts val="1100"/>
              <a:buNone/>
            </a:pPr>
            <a:r>
              <a:rPr lang="en" sz="1200">
                <a:solidFill>
                  <a:schemeClr val="dk1"/>
                </a:solidFill>
              </a:rPr>
              <a:t>Career exploration experiences encourage students to develop personal career interests, a better understanding of pathways to a chosen career, and the workplace readiness skills needed to make informed decisions regarding secondary and postsecondary education and training. These experiences are typically of shorter duration. Students may be assigned supplementary work connected with the activity and may be graded on their performance in a way that contributes to the final grade in a CTE class.</a:t>
            </a:r>
            <a:endParaRPr sz="1200">
              <a:solidFill>
                <a:schemeClr val="dk1"/>
              </a:solidFill>
            </a:endParaRPr>
          </a:p>
          <a:p>
            <a:pPr marL="0" lvl="0" indent="0" algn="l" rtl="0">
              <a:lnSpc>
                <a:spcPct val="115000"/>
              </a:lnSpc>
              <a:spcBef>
                <a:spcPts val="1200"/>
              </a:spcBef>
              <a:spcAft>
                <a:spcPts val="0"/>
              </a:spcAft>
              <a:buSzPts val="1100"/>
              <a:buNone/>
            </a:pPr>
            <a:r>
              <a:rPr lang="en" sz="1200" b="1">
                <a:solidFill>
                  <a:schemeClr val="dk1"/>
                </a:solidFill>
              </a:rPr>
              <a:t>Career Preparation </a:t>
            </a:r>
            <a:endParaRPr sz="1200" b="1">
              <a:solidFill>
                <a:schemeClr val="dk1"/>
              </a:solidFill>
            </a:endParaRPr>
          </a:p>
          <a:p>
            <a:pPr marL="0" lvl="0" indent="0" algn="l" rtl="0">
              <a:lnSpc>
                <a:spcPct val="115000"/>
              </a:lnSpc>
              <a:spcBef>
                <a:spcPts val="1200"/>
              </a:spcBef>
              <a:spcAft>
                <a:spcPts val="0"/>
              </a:spcAft>
              <a:buSzPts val="1100"/>
              <a:buNone/>
            </a:pPr>
            <a:r>
              <a:rPr lang="en" sz="1200">
                <a:solidFill>
                  <a:schemeClr val="dk1"/>
                </a:solidFill>
              </a:rPr>
              <a:t>Career preparation experiences deepen student knowledge and develop skills necessary for success in employment and postsecondary education. These experiences are recommended for students who have a clear goal of entering the workforce directly after high school or enrolling in a closely related postsecondary program. These experiences are structured primarily to give students extensive practice in applying fundamental technical and practical knowledge and skills in their chosen careers. Career preparation experiences take place over a longer timeframe and involve more responsibilities.</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1200"/>
              </a:spcBef>
              <a:spcAft>
                <a:spcPts val="0"/>
              </a:spcAft>
              <a:buSzPts val="1100"/>
              <a:buNone/>
            </a:pPr>
            <a:endParaRPr/>
          </a:p>
        </p:txBody>
      </p:sp>
      <p:sp>
        <p:nvSpPr>
          <p:cNvPr id="1247" name="Google Shape;124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7.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7.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1.xml"/><Relationship Id="rId4" Type="http://schemas.openxmlformats.org/officeDocument/2006/relationships/image" Target="../media/image7.png"/></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bg>
      <p:bgPr>
        <a:gradFill>
          <a:gsLst>
            <a:gs pos="0">
              <a:srgbClr val="3E588E"/>
            </a:gs>
            <a:gs pos="50000">
              <a:srgbClr val="1D417D"/>
            </a:gs>
            <a:gs pos="100000">
              <a:srgbClr val="003064"/>
            </a:gs>
          </a:gsLst>
          <a:lin ang="5400012" scaled="0"/>
        </a:gradFill>
        <a:effectLst/>
      </p:bgPr>
    </p:bg>
    <p:spTree>
      <p:nvGrpSpPr>
        <p:cNvPr id="1" name="Shape 11"/>
        <p:cNvGrpSpPr/>
        <p:nvPr/>
      </p:nvGrpSpPr>
      <p:grpSpPr>
        <a:xfrm>
          <a:off x="0" y="0"/>
          <a:ext cx="0" cy="0"/>
          <a:chOff x="0" y="0"/>
          <a:chExt cx="0" cy="0"/>
        </a:xfrm>
      </p:grpSpPr>
      <p:sp>
        <p:nvSpPr>
          <p:cNvPr id="12" name="Google Shape;12;p38"/>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38"/>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4" name="Google Shape;1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8"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 name="Google Shape;18;p38"/>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2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3">
  <p:cSld name="TITLE_AND_BODY_3">
    <p:spTree>
      <p:nvGrpSpPr>
        <p:cNvPr id="1" name="Shape 520"/>
        <p:cNvGrpSpPr/>
        <p:nvPr/>
      </p:nvGrpSpPr>
      <p:grpSpPr>
        <a:xfrm>
          <a:off x="0" y="0"/>
          <a:ext cx="0" cy="0"/>
          <a:chOff x="0" y="0"/>
          <a:chExt cx="0" cy="0"/>
        </a:xfrm>
      </p:grpSpPr>
      <p:sp>
        <p:nvSpPr>
          <p:cNvPr id="521" name="Google Shape;521;p218"/>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sp>
        <p:nvSpPr>
          <p:cNvPr id="522" name="Google Shape;522;p218"/>
          <p:cNvSpPr/>
          <p:nvPr/>
        </p:nvSpPr>
        <p:spPr>
          <a:xfrm>
            <a:off x="8426045" y="4492823"/>
            <a:ext cx="624000" cy="650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218"/>
          <p:cNvSpPr/>
          <p:nvPr/>
        </p:nvSpPr>
        <p:spPr>
          <a:xfrm>
            <a:off x="8205158" y="4403495"/>
            <a:ext cx="938700" cy="712500"/>
          </a:xfrm>
          <a:prstGeom prst="rect">
            <a:avLst/>
          </a:prstGeom>
          <a:solidFill>
            <a:srgbClr val="FFFFFF"/>
          </a:solidFill>
          <a:ln w="12700" cap="flat" cmpd="sng">
            <a:solidFill>
              <a:srgbClr val="FFFFFF"/>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53585F"/>
              </a:buClr>
              <a:buSzPts val="3200"/>
              <a:buFont typeface="Lato"/>
              <a:buNone/>
            </a:pPr>
            <a:endParaRPr sz="3200" b="0" i="0" u="none" strike="noStrike" cap="none">
              <a:solidFill>
                <a:srgbClr val="53585F"/>
              </a:solidFill>
              <a:latin typeface="Lato"/>
              <a:ea typeface="Lato"/>
              <a:cs typeface="Lato"/>
              <a:sym typeface="Lato"/>
            </a:endParaRPr>
          </a:p>
        </p:txBody>
      </p:sp>
      <p:pic>
        <p:nvPicPr>
          <p:cNvPr id="524" name="Google Shape;524;p218"/>
          <p:cNvPicPr preferRelativeResize="0"/>
          <p:nvPr/>
        </p:nvPicPr>
        <p:blipFill rotWithShape="1">
          <a:blip r:embed="rId2">
            <a:alphaModFix amt="5000"/>
          </a:blip>
          <a:srcRect t="16853" r="87112"/>
          <a:stretch/>
        </p:blipFill>
        <p:spPr>
          <a:xfrm>
            <a:off x="5464700" y="0"/>
            <a:ext cx="3679300" cy="398327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Blue Branded">
  <p:cSld name="1_Blank_1">
    <p:bg>
      <p:bgPr>
        <a:solidFill>
          <a:schemeClr val="lt1"/>
        </a:solidFill>
        <a:effectLst/>
      </p:bgPr>
    </p:bg>
    <p:spTree>
      <p:nvGrpSpPr>
        <p:cNvPr id="1" name="Shape 525"/>
        <p:cNvGrpSpPr/>
        <p:nvPr/>
      </p:nvGrpSpPr>
      <p:grpSpPr>
        <a:xfrm>
          <a:off x="0" y="0"/>
          <a:ext cx="0" cy="0"/>
          <a:chOff x="0" y="0"/>
          <a:chExt cx="0" cy="0"/>
        </a:xfrm>
      </p:grpSpPr>
      <p:sp>
        <p:nvSpPr>
          <p:cNvPr id="526" name="Google Shape;526;p219"/>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219"/>
          <p:cNvSpPr/>
          <p:nvPr/>
        </p:nvSpPr>
        <p:spPr>
          <a:xfrm>
            <a:off x="8412094" y="4492823"/>
            <a:ext cx="633900" cy="65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219"/>
          <p:cNvSpPr/>
          <p:nvPr/>
        </p:nvSpPr>
        <p:spPr>
          <a:xfrm>
            <a:off x="0" y="0"/>
            <a:ext cx="9144000" cy="5143500"/>
          </a:xfrm>
          <a:custGeom>
            <a:avLst/>
            <a:gdLst/>
            <a:ahLst/>
            <a:cxnLst/>
            <a:rect l="l" t="t" r="r" b="b"/>
            <a:pathLst>
              <a:path w="9144000" h="5143500" extrusionOk="0">
                <a:moveTo>
                  <a:pt x="0" y="5143500"/>
                </a:moveTo>
                <a:lnTo>
                  <a:pt x="9144000" y="5143500"/>
                </a:lnTo>
                <a:lnTo>
                  <a:pt x="9144000" y="0"/>
                </a:lnTo>
                <a:lnTo>
                  <a:pt x="0" y="0"/>
                </a:lnTo>
                <a:lnTo>
                  <a:pt x="0" y="51435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219"/>
          <p:cNvSpPr/>
          <p:nvPr/>
        </p:nvSpPr>
        <p:spPr>
          <a:xfrm>
            <a:off x="8426044" y="4492823"/>
            <a:ext cx="624000" cy="650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219"/>
          <p:cNvSpPr/>
          <p:nvPr/>
        </p:nvSpPr>
        <p:spPr>
          <a:xfrm>
            <a:off x="8205157" y="4403495"/>
            <a:ext cx="939165" cy="713104"/>
          </a:xfrm>
          <a:custGeom>
            <a:avLst/>
            <a:gdLst/>
            <a:ahLst/>
            <a:cxnLst/>
            <a:rect l="l" t="t" r="r" b="b"/>
            <a:pathLst>
              <a:path w="939165" h="713104" extrusionOk="0">
                <a:moveTo>
                  <a:pt x="0" y="712599"/>
                </a:moveTo>
                <a:lnTo>
                  <a:pt x="938841" y="712599"/>
                </a:lnTo>
                <a:lnTo>
                  <a:pt x="938841" y="0"/>
                </a:lnTo>
                <a:lnTo>
                  <a:pt x="0" y="0"/>
                </a:lnTo>
                <a:lnTo>
                  <a:pt x="0" y="71259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219"/>
          <p:cNvSpPr/>
          <p:nvPr/>
        </p:nvSpPr>
        <p:spPr>
          <a:xfrm>
            <a:off x="-9600" y="-27800"/>
            <a:ext cx="9153600" cy="650700"/>
          </a:xfrm>
          <a:prstGeom prst="rect">
            <a:avLst/>
          </a:prstGeom>
          <a:solidFill>
            <a:srgbClr val="277C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219"/>
          <p:cNvSpPr/>
          <p:nvPr/>
        </p:nvSpPr>
        <p:spPr>
          <a:xfrm rot="-100169">
            <a:off x="-11184" y="288424"/>
            <a:ext cx="9143981" cy="457391"/>
          </a:xfrm>
          <a:prstGeom prst="rect">
            <a:avLst/>
          </a:prstGeom>
          <a:solidFill>
            <a:srgbClr val="277C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219"/>
          <p:cNvSpPr/>
          <p:nvPr/>
        </p:nvSpPr>
        <p:spPr>
          <a:xfrm rot="-128393">
            <a:off x="-8561" y="522848"/>
            <a:ext cx="5350931" cy="295109"/>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4" name="Google Shape;534;p219"/>
          <p:cNvPicPr preferRelativeResize="0"/>
          <p:nvPr/>
        </p:nvPicPr>
        <p:blipFill rotWithShape="1">
          <a:blip r:embed="rId5">
            <a:alphaModFix/>
          </a:blip>
          <a:srcRect/>
          <a:stretch/>
        </p:blipFill>
        <p:spPr>
          <a:xfrm>
            <a:off x="8528724" y="22738"/>
            <a:ext cx="552574" cy="567425"/>
          </a:xfrm>
          <a:prstGeom prst="rect">
            <a:avLst/>
          </a:prstGeom>
          <a:noFill/>
          <a:ln>
            <a:noFill/>
          </a:ln>
        </p:spPr>
      </p:pic>
      <p:sp>
        <p:nvSpPr>
          <p:cNvPr id="535" name="Google Shape;535;p219"/>
          <p:cNvSpPr/>
          <p:nvPr/>
        </p:nvSpPr>
        <p:spPr>
          <a:xfrm rot="-128393">
            <a:off x="-23611" y="507773"/>
            <a:ext cx="5350931" cy="295109"/>
          </a:xfrm>
          <a:prstGeom prst="rtTriangle">
            <a:avLst/>
          </a:prstGeom>
          <a:solidFill>
            <a:srgbClr val="277C9B">
              <a:alpha val="6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219"/>
          <p:cNvSpPr txBox="1">
            <a:spLocks noGrp="1"/>
          </p:cNvSpPr>
          <p:nvPr>
            <p:ph type="title"/>
          </p:nvPr>
        </p:nvSpPr>
        <p:spPr>
          <a:xfrm>
            <a:off x="457193" y="1043540"/>
            <a:ext cx="8229600" cy="8574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7E9D"/>
              </a:buClr>
              <a:buSzPts val="3600"/>
              <a:buFont typeface="Lato"/>
              <a:buNone/>
              <a:defRPr sz="3600" b="1" i="0" u="none" strike="noStrike" cap="none">
                <a:solidFill>
                  <a:srgbClr val="007E9D"/>
                </a:solidFill>
                <a:latin typeface="Lato"/>
                <a:ea typeface="Lato"/>
                <a:cs typeface="Lato"/>
                <a:sym typeface="Lato"/>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7" name="Google Shape;537;p219"/>
          <p:cNvSpPr txBox="1">
            <a:spLocks noGrp="1"/>
          </p:cNvSpPr>
          <p:nvPr>
            <p:ph type="body" idx="1"/>
          </p:nvPr>
        </p:nvSpPr>
        <p:spPr>
          <a:xfrm>
            <a:off x="457200" y="1900950"/>
            <a:ext cx="7720500" cy="28857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797979"/>
              </a:buClr>
              <a:buSzPts val="3200"/>
              <a:buNone/>
              <a:defRPr sz="3200" b="1" i="0" u="none" strike="noStrike" cap="none">
                <a:solidFill>
                  <a:srgbClr val="797979"/>
                </a:solidFill>
              </a:defRPr>
            </a:lvl1pPr>
            <a:lvl2pPr marL="914400" marR="0" lvl="1" indent="-419100" algn="l">
              <a:lnSpc>
                <a:spcPct val="100000"/>
              </a:lnSpc>
              <a:spcBef>
                <a:spcPts val="72"/>
              </a:spcBef>
              <a:spcAft>
                <a:spcPts val="0"/>
              </a:spcAft>
              <a:buClr>
                <a:srgbClr val="797979"/>
              </a:buClr>
              <a:buSzPts val="3000"/>
              <a:buFont typeface="Lato"/>
              <a:buChar char="•"/>
              <a:defRPr sz="3000" i="0" u="none" strike="noStrike" cap="none">
                <a:solidFill>
                  <a:srgbClr val="797979"/>
                </a:solidFill>
                <a:latin typeface="Lato"/>
                <a:ea typeface="Lato"/>
                <a:cs typeface="Lato"/>
                <a:sym typeface="Lato"/>
              </a:defRPr>
            </a:lvl2pPr>
            <a:lvl3pPr marL="1371600" marR="0" lvl="2" indent="-406400" algn="l">
              <a:lnSpc>
                <a:spcPct val="100000"/>
              </a:lnSpc>
              <a:spcBef>
                <a:spcPts val="560"/>
              </a:spcBef>
              <a:spcAft>
                <a:spcPts val="0"/>
              </a:spcAft>
              <a:buClr>
                <a:srgbClr val="797979"/>
              </a:buClr>
              <a:buSzPts val="2800"/>
              <a:buFont typeface="Lato"/>
              <a:buChar char="-"/>
              <a:defRPr sz="2800" i="0" u="none" strike="noStrike" cap="none">
                <a:solidFill>
                  <a:srgbClr val="797979"/>
                </a:solidFill>
                <a:latin typeface="Lato"/>
                <a:ea typeface="Lato"/>
                <a:cs typeface="Lato"/>
                <a:sym typeface="Lato"/>
              </a:defRPr>
            </a:lvl3pPr>
            <a:lvl4pPr marL="1828800" marR="0" lvl="3"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4pPr>
            <a:lvl5pPr marL="2286000" marR="0" lvl="4"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5pPr>
            <a:lvl6pPr marL="2743200" marR="0" lvl="5"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6pPr>
            <a:lvl7pPr marL="3200400" marR="0" lvl="6"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7pPr>
            <a:lvl8pPr marL="3657600" marR="0" lvl="7"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8pPr>
            <a:lvl9pPr marL="4114800" marR="0" lvl="8"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Blue Branded 1 1 1">
  <p:cSld name="1_Blank_1_1_1">
    <p:bg>
      <p:bgPr>
        <a:solidFill>
          <a:schemeClr val="lt1"/>
        </a:solidFill>
        <a:effectLst/>
      </p:bgPr>
    </p:bg>
    <p:spTree>
      <p:nvGrpSpPr>
        <p:cNvPr id="1" name="Shape 538"/>
        <p:cNvGrpSpPr/>
        <p:nvPr/>
      </p:nvGrpSpPr>
      <p:grpSpPr>
        <a:xfrm>
          <a:off x="0" y="0"/>
          <a:ext cx="0" cy="0"/>
          <a:chOff x="0" y="0"/>
          <a:chExt cx="0" cy="0"/>
        </a:xfrm>
      </p:grpSpPr>
      <p:sp>
        <p:nvSpPr>
          <p:cNvPr id="539" name="Google Shape;539;p220"/>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220"/>
          <p:cNvSpPr/>
          <p:nvPr/>
        </p:nvSpPr>
        <p:spPr>
          <a:xfrm>
            <a:off x="8412094" y="4492823"/>
            <a:ext cx="633900" cy="65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220"/>
          <p:cNvSpPr/>
          <p:nvPr/>
        </p:nvSpPr>
        <p:spPr>
          <a:xfrm>
            <a:off x="0" y="0"/>
            <a:ext cx="9144000" cy="5143500"/>
          </a:xfrm>
          <a:custGeom>
            <a:avLst/>
            <a:gdLst/>
            <a:ahLst/>
            <a:cxnLst/>
            <a:rect l="l" t="t" r="r" b="b"/>
            <a:pathLst>
              <a:path w="9144000" h="5143500" extrusionOk="0">
                <a:moveTo>
                  <a:pt x="0" y="5143500"/>
                </a:moveTo>
                <a:lnTo>
                  <a:pt x="9144000" y="5143500"/>
                </a:lnTo>
                <a:lnTo>
                  <a:pt x="9144000" y="0"/>
                </a:lnTo>
                <a:lnTo>
                  <a:pt x="0" y="0"/>
                </a:lnTo>
                <a:lnTo>
                  <a:pt x="0" y="51435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20"/>
          <p:cNvSpPr/>
          <p:nvPr/>
        </p:nvSpPr>
        <p:spPr>
          <a:xfrm>
            <a:off x="8426044" y="4492823"/>
            <a:ext cx="624000" cy="650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220"/>
          <p:cNvSpPr/>
          <p:nvPr/>
        </p:nvSpPr>
        <p:spPr>
          <a:xfrm>
            <a:off x="8205157" y="4403495"/>
            <a:ext cx="939165" cy="713104"/>
          </a:xfrm>
          <a:custGeom>
            <a:avLst/>
            <a:gdLst/>
            <a:ahLst/>
            <a:cxnLst/>
            <a:rect l="l" t="t" r="r" b="b"/>
            <a:pathLst>
              <a:path w="939165" h="713104" extrusionOk="0">
                <a:moveTo>
                  <a:pt x="0" y="712599"/>
                </a:moveTo>
                <a:lnTo>
                  <a:pt x="938841" y="712599"/>
                </a:lnTo>
                <a:lnTo>
                  <a:pt x="938841" y="0"/>
                </a:lnTo>
                <a:lnTo>
                  <a:pt x="0" y="0"/>
                </a:lnTo>
                <a:lnTo>
                  <a:pt x="0" y="71259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20"/>
          <p:cNvSpPr/>
          <p:nvPr/>
        </p:nvSpPr>
        <p:spPr>
          <a:xfrm>
            <a:off x="8205157" y="4403495"/>
            <a:ext cx="939165" cy="713104"/>
          </a:xfrm>
          <a:custGeom>
            <a:avLst/>
            <a:gdLst/>
            <a:ahLst/>
            <a:cxnLst/>
            <a:rect l="l" t="t" r="r" b="b"/>
            <a:pathLst>
              <a:path w="939165" h="713104" extrusionOk="0">
                <a:moveTo>
                  <a:pt x="0" y="0"/>
                </a:moveTo>
                <a:lnTo>
                  <a:pt x="938842" y="0"/>
                </a:lnTo>
                <a:lnTo>
                  <a:pt x="938842" y="712599"/>
                </a:lnTo>
                <a:lnTo>
                  <a:pt x="0" y="712599"/>
                </a:lnTo>
                <a:lnTo>
                  <a:pt x="0" y="0"/>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20"/>
          <p:cNvSpPr/>
          <p:nvPr/>
        </p:nvSpPr>
        <p:spPr>
          <a:xfrm>
            <a:off x="-9600" y="-27800"/>
            <a:ext cx="9153600" cy="650700"/>
          </a:xfrm>
          <a:prstGeom prst="rect">
            <a:avLst/>
          </a:prstGeom>
          <a:solidFill>
            <a:srgbClr val="53AB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20"/>
          <p:cNvSpPr/>
          <p:nvPr/>
        </p:nvSpPr>
        <p:spPr>
          <a:xfrm rot="-100169">
            <a:off x="-11184" y="288424"/>
            <a:ext cx="9143981" cy="457391"/>
          </a:xfrm>
          <a:prstGeom prst="rect">
            <a:avLst/>
          </a:prstGeom>
          <a:solidFill>
            <a:srgbClr val="53AB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20"/>
          <p:cNvSpPr/>
          <p:nvPr/>
        </p:nvSpPr>
        <p:spPr>
          <a:xfrm rot="-128544">
            <a:off x="4002" y="529713"/>
            <a:ext cx="5344636" cy="304414"/>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220"/>
          <p:cNvSpPr/>
          <p:nvPr/>
        </p:nvSpPr>
        <p:spPr>
          <a:xfrm rot="-128503">
            <a:off x="-37802" y="530229"/>
            <a:ext cx="5370452" cy="304414"/>
          </a:xfrm>
          <a:prstGeom prst="rtTriangle">
            <a:avLst/>
          </a:prstGeom>
          <a:solidFill>
            <a:srgbClr val="55AD57">
              <a:alpha val="3333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9" name="Google Shape;549;p220"/>
          <p:cNvPicPr preferRelativeResize="0"/>
          <p:nvPr/>
        </p:nvPicPr>
        <p:blipFill rotWithShape="1">
          <a:blip r:embed="rId5">
            <a:alphaModFix/>
          </a:blip>
          <a:srcRect/>
          <a:stretch/>
        </p:blipFill>
        <p:spPr>
          <a:xfrm>
            <a:off x="8528724" y="22738"/>
            <a:ext cx="552574" cy="567425"/>
          </a:xfrm>
          <a:prstGeom prst="rect">
            <a:avLst/>
          </a:prstGeom>
          <a:noFill/>
          <a:ln>
            <a:noFill/>
          </a:ln>
        </p:spPr>
      </p:pic>
      <p:sp>
        <p:nvSpPr>
          <p:cNvPr id="550" name="Google Shape;550;p220"/>
          <p:cNvSpPr txBox="1">
            <a:spLocks noGrp="1"/>
          </p:cNvSpPr>
          <p:nvPr>
            <p:ph type="title"/>
          </p:nvPr>
        </p:nvSpPr>
        <p:spPr>
          <a:xfrm>
            <a:off x="457193" y="1043540"/>
            <a:ext cx="8229600" cy="8574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7E9D"/>
              </a:buClr>
              <a:buSzPts val="3600"/>
              <a:buFont typeface="Lato"/>
              <a:buNone/>
              <a:defRPr sz="3600" b="1" i="0" u="none" strike="noStrike" cap="none">
                <a:solidFill>
                  <a:srgbClr val="007E9D"/>
                </a:solidFill>
                <a:latin typeface="Lato"/>
                <a:ea typeface="Lato"/>
                <a:cs typeface="Lato"/>
                <a:sym typeface="Lato"/>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1" name="Google Shape;551;p220"/>
          <p:cNvSpPr txBox="1">
            <a:spLocks noGrp="1"/>
          </p:cNvSpPr>
          <p:nvPr>
            <p:ph type="body" idx="1"/>
          </p:nvPr>
        </p:nvSpPr>
        <p:spPr>
          <a:xfrm>
            <a:off x="457200" y="1900950"/>
            <a:ext cx="7720500" cy="28857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797979"/>
              </a:buClr>
              <a:buSzPts val="3200"/>
              <a:buNone/>
              <a:defRPr sz="3200" b="1" i="0" u="none" strike="noStrike" cap="none">
                <a:solidFill>
                  <a:srgbClr val="797979"/>
                </a:solidFill>
              </a:defRPr>
            </a:lvl1pPr>
            <a:lvl2pPr marL="914400" marR="0" lvl="1" indent="-419100" algn="l">
              <a:lnSpc>
                <a:spcPct val="100000"/>
              </a:lnSpc>
              <a:spcBef>
                <a:spcPts val="72"/>
              </a:spcBef>
              <a:spcAft>
                <a:spcPts val="0"/>
              </a:spcAft>
              <a:buClr>
                <a:srgbClr val="797979"/>
              </a:buClr>
              <a:buSzPts val="3000"/>
              <a:buFont typeface="Lato"/>
              <a:buChar char="•"/>
              <a:defRPr sz="3000" i="0" u="none" strike="noStrike" cap="none">
                <a:solidFill>
                  <a:srgbClr val="797979"/>
                </a:solidFill>
                <a:latin typeface="Lato"/>
                <a:ea typeface="Lato"/>
                <a:cs typeface="Lato"/>
                <a:sym typeface="Lato"/>
              </a:defRPr>
            </a:lvl2pPr>
            <a:lvl3pPr marL="1371600" marR="0" lvl="2" indent="-406400" algn="l">
              <a:lnSpc>
                <a:spcPct val="100000"/>
              </a:lnSpc>
              <a:spcBef>
                <a:spcPts val="560"/>
              </a:spcBef>
              <a:spcAft>
                <a:spcPts val="0"/>
              </a:spcAft>
              <a:buClr>
                <a:srgbClr val="797979"/>
              </a:buClr>
              <a:buSzPts val="2800"/>
              <a:buFont typeface="Lato"/>
              <a:buChar char="-"/>
              <a:defRPr sz="2800" i="0" u="none" strike="noStrike" cap="none">
                <a:solidFill>
                  <a:srgbClr val="797979"/>
                </a:solidFill>
                <a:latin typeface="Lato"/>
                <a:ea typeface="Lato"/>
                <a:cs typeface="Lato"/>
                <a:sym typeface="Lato"/>
              </a:defRPr>
            </a:lvl3pPr>
            <a:lvl4pPr marL="1828800" marR="0" lvl="3"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4pPr>
            <a:lvl5pPr marL="2286000" marR="0" lvl="4"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5pPr>
            <a:lvl6pPr marL="2743200" marR="0" lvl="5"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6pPr>
            <a:lvl7pPr marL="3200400" marR="0" lvl="6"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7pPr>
            <a:lvl8pPr marL="3657600" marR="0" lvl="7"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8pPr>
            <a:lvl9pPr marL="4114800" marR="0" lvl="8"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_AND_BODY_1_1">
  <p:cSld name="TITLE_AND_BODY_1_1">
    <p:spTree>
      <p:nvGrpSpPr>
        <p:cNvPr id="1" name="Shape 552"/>
        <p:cNvGrpSpPr/>
        <p:nvPr/>
      </p:nvGrpSpPr>
      <p:grpSpPr>
        <a:xfrm>
          <a:off x="0" y="0"/>
          <a:ext cx="0" cy="0"/>
          <a:chOff x="0" y="0"/>
          <a:chExt cx="0" cy="0"/>
        </a:xfrm>
      </p:grpSpPr>
      <p:sp>
        <p:nvSpPr>
          <p:cNvPr id="553" name="Google Shape;553;p221"/>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4" name="Google Shape;554;p2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53AB8E"/>
              </a:buClr>
              <a:buSzPts val="1800"/>
              <a:buFont typeface="Proxima Nova"/>
              <a:buChar char="●"/>
              <a:defRPr b="1">
                <a:solidFill>
                  <a:srgbClr val="53AB8E"/>
                </a:solidFill>
                <a:latin typeface="Proxima Nova"/>
                <a:ea typeface="Proxima Nova"/>
                <a:cs typeface="Proxima Nova"/>
                <a:sym typeface="Proxima Nova"/>
              </a:defRPr>
            </a:lvl1pPr>
            <a:lvl2pPr marL="914400" lvl="1" indent="-317500" algn="l">
              <a:lnSpc>
                <a:spcPct val="115000"/>
              </a:lnSpc>
              <a:spcBef>
                <a:spcPts val="1600"/>
              </a:spcBef>
              <a:spcAft>
                <a:spcPts val="0"/>
              </a:spcAft>
              <a:buClr>
                <a:srgbClr val="277C9B"/>
              </a:buClr>
              <a:buSzPts val="1400"/>
              <a:buFont typeface="Proxima Nova"/>
              <a:buChar char="○"/>
              <a:defRPr b="1">
                <a:solidFill>
                  <a:srgbClr val="277C9B"/>
                </a:solidFill>
                <a:latin typeface="Proxima Nova"/>
                <a:ea typeface="Proxima Nova"/>
                <a:cs typeface="Proxima Nova"/>
                <a:sym typeface="Proxima Nova"/>
              </a:defRPr>
            </a:lvl2pPr>
            <a:lvl3pPr marL="1371600" lvl="2"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3pPr>
            <a:lvl4pPr marL="1828800" lvl="3"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4pPr>
            <a:lvl5pPr marL="2286000" lvl="4"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5pPr>
            <a:lvl6pPr marL="2743200" lvl="5"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6pPr>
            <a:lvl7pPr marL="3200400" lvl="6"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7pPr>
            <a:lvl8pPr marL="3657600" lvl="7"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8pPr>
            <a:lvl9pPr marL="4114800" lvl="8" indent="-317500" algn="l">
              <a:lnSpc>
                <a:spcPct val="115000"/>
              </a:lnSpc>
              <a:spcBef>
                <a:spcPts val="1600"/>
              </a:spcBef>
              <a:spcAft>
                <a:spcPts val="1600"/>
              </a:spcAft>
              <a:buSzPts val="1400"/>
              <a:buFont typeface="Proxima Nova"/>
              <a:buChar char="■"/>
              <a:defRPr>
                <a:latin typeface="Proxima Nova"/>
                <a:ea typeface="Proxima Nova"/>
                <a:cs typeface="Proxima Nova"/>
                <a:sym typeface="Proxima Nova"/>
              </a:defRPr>
            </a:lvl9pPr>
          </a:lstStyle>
          <a:p>
            <a:endParaRPr/>
          </a:p>
        </p:txBody>
      </p:sp>
      <p:sp>
        <p:nvSpPr>
          <p:cNvPr id="555" name="Google Shape;555;p2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556"/>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1_Blank">
  <p:cSld name="1_Blank_2">
    <p:bg>
      <p:bgPr>
        <a:solidFill>
          <a:schemeClr val="lt1"/>
        </a:solidFill>
        <a:effectLst/>
      </p:bgPr>
    </p:bg>
    <p:spTree>
      <p:nvGrpSpPr>
        <p:cNvPr id="1" name="Shape 557"/>
        <p:cNvGrpSpPr/>
        <p:nvPr/>
      </p:nvGrpSpPr>
      <p:grpSpPr>
        <a:xfrm>
          <a:off x="0" y="0"/>
          <a:ext cx="0" cy="0"/>
          <a:chOff x="0" y="0"/>
          <a:chExt cx="0" cy="0"/>
        </a:xfrm>
      </p:grpSpPr>
      <p:sp>
        <p:nvSpPr>
          <p:cNvPr id="558" name="Google Shape;558;p223"/>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223"/>
          <p:cNvSpPr/>
          <p:nvPr/>
        </p:nvSpPr>
        <p:spPr>
          <a:xfrm>
            <a:off x="8412094" y="4492823"/>
            <a:ext cx="633900" cy="65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223"/>
          <p:cNvSpPr/>
          <p:nvPr/>
        </p:nvSpPr>
        <p:spPr>
          <a:xfrm>
            <a:off x="0" y="0"/>
            <a:ext cx="9144000" cy="5143500"/>
          </a:xfrm>
          <a:custGeom>
            <a:avLst/>
            <a:gdLst/>
            <a:ahLst/>
            <a:cxnLst/>
            <a:rect l="l" t="t" r="r" b="b"/>
            <a:pathLst>
              <a:path w="9144000" h="5143500" extrusionOk="0">
                <a:moveTo>
                  <a:pt x="0" y="5143500"/>
                </a:moveTo>
                <a:lnTo>
                  <a:pt x="9144000" y="5143500"/>
                </a:lnTo>
                <a:lnTo>
                  <a:pt x="9144000" y="0"/>
                </a:lnTo>
                <a:lnTo>
                  <a:pt x="0" y="0"/>
                </a:lnTo>
                <a:lnTo>
                  <a:pt x="0" y="51435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223"/>
          <p:cNvSpPr/>
          <p:nvPr/>
        </p:nvSpPr>
        <p:spPr>
          <a:xfrm>
            <a:off x="8426044" y="4492823"/>
            <a:ext cx="624000" cy="650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223"/>
          <p:cNvSpPr/>
          <p:nvPr/>
        </p:nvSpPr>
        <p:spPr>
          <a:xfrm>
            <a:off x="8205157" y="4403495"/>
            <a:ext cx="939165" cy="713104"/>
          </a:xfrm>
          <a:custGeom>
            <a:avLst/>
            <a:gdLst/>
            <a:ahLst/>
            <a:cxnLst/>
            <a:rect l="l" t="t" r="r" b="b"/>
            <a:pathLst>
              <a:path w="939165" h="713104" extrusionOk="0">
                <a:moveTo>
                  <a:pt x="0" y="712599"/>
                </a:moveTo>
                <a:lnTo>
                  <a:pt x="938841" y="712599"/>
                </a:lnTo>
                <a:lnTo>
                  <a:pt x="938841" y="0"/>
                </a:lnTo>
                <a:lnTo>
                  <a:pt x="0" y="0"/>
                </a:lnTo>
                <a:lnTo>
                  <a:pt x="0" y="71259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23"/>
          <p:cNvSpPr/>
          <p:nvPr/>
        </p:nvSpPr>
        <p:spPr>
          <a:xfrm>
            <a:off x="8205157" y="4403495"/>
            <a:ext cx="939165" cy="713104"/>
          </a:xfrm>
          <a:custGeom>
            <a:avLst/>
            <a:gdLst/>
            <a:ahLst/>
            <a:cxnLst/>
            <a:rect l="l" t="t" r="r" b="b"/>
            <a:pathLst>
              <a:path w="939165" h="713104" extrusionOk="0">
                <a:moveTo>
                  <a:pt x="0" y="0"/>
                </a:moveTo>
                <a:lnTo>
                  <a:pt x="938842" y="0"/>
                </a:lnTo>
                <a:lnTo>
                  <a:pt x="938842" y="712599"/>
                </a:lnTo>
                <a:lnTo>
                  <a:pt x="0" y="712599"/>
                </a:lnTo>
                <a:lnTo>
                  <a:pt x="0" y="0"/>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223"/>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5" name="Google Shape;565;p223"/>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6" name="Google Shape;566;p223"/>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2">
  <p:cSld name="TITLE_AND_BODY_4">
    <p:spTree>
      <p:nvGrpSpPr>
        <p:cNvPr id="1" name="Shape 567"/>
        <p:cNvGrpSpPr/>
        <p:nvPr/>
      </p:nvGrpSpPr>
      <p:grpSpPr>
        <a:xfrm>
          <a:off x="0" y="0"/>
          <a:ext cx="0" cy="0"/>
          <a:chOff x="0" y="0"/>
          <a:chExt cx="0" cy="0"/>
        </a:xfrm>
      </p:grpSpPr>
      <p:sp>
        <p:nvSpPr>
          <p:cNvPr id="568" name="Google Shape;568;p224"/>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pic>
        <p:nvPicPr>
          <p:cNvPr id="569" name="Google Shape;569;p224"/>
          <p:cNvPicPr preferRelativeResize="0"/>
          <p:nvPr/>
        </p:nvPicPr>
        <p:blipFill rotWithShape="1">
          <a:blip r:embed="rId2">
            <a:alphaModFix/>
          </a:blip>
          <a:srcRect/>
          <a:stretch/>
        </p:blipFill>
        <p:spPr>
          <a:xfrm>
            <a:off x="8426045" y="4492823"/>
            <a:ext cx="624118" cy="650677"/>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0"/>
        <p:cNvGrpSpPr/>
        <p:nvPr/>
      </p:nvGrpSpPr>
      <p:grpSpPr>
        <a:xfrm>
          <a:off x="0" y="0"/>
          <a:ext cx="0" cy="0"/>
          <a:chOff x="0" y="0"/>
          <a:chExt cx="0" cy="0"/>
        </a:xfrm>
      </p:grpSpPr>
      <p:sp>
        <p:nvSpPr>
          <p:cNvPr id="571" name="Google Shape;571;p225"/>
          <p:cNvSpPr txBox="1">
            <a:spLocks noGrp="1"/>
          </p:cNvSpPr>
          <p:nvPr>
            <p:ph type="title"/>
          </p:nvPr>
        </p:nvSpPr>
        <p:spPr>
          <a:xfrm>
            <a:off x="427318" y="146215"/>
            <a:ext cx="8229600" cy="5355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0BD1D"/>
              </a:buClr>
              <a:buSzPts val="3200"/>
              <a:buFont typeface="Lato Black"/>
              <a:buNone/>
              <a:defRPr sz="3200" b="1" i="0" u="none" strike="noStrike" cap="none">
                <a:solidFill>
                  <a:srgbClr val="F0BD1D"/>
                </a:solidFill>
                <a:latin typeface="Lato Black"/>
                <a:ea typeface="Lato Black"/>
                <a:cs typeface="Lato Black"/>
                <a:sym typeface="Lato Black"/>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572" name="Google Shape;572;p225"/>
          <p:cNvSpPr txBox="1">
            <a:spLocks noGrp="1"/>
          </p:cNvSpPr>
          <p:nvPr>
            <p:ph type="body" idx="1"/>
          </p:nvPr>
        </p:nvSpPr>
        <p:spPr>
          <a:xfrm>
            <a:off x="457200" y="1200150"/>
            <a:ext cx="8229600" cy="3625800"/>
          </a:xfrm>
          <a:prstGeom prst="rect">
            <a:avLst/>
          </a:prstGeom>
          <a:noFill/>
          <a:ln>
            <a:noFill/>
          </a:ln>
        </p:spPr>
        <p:txBody>
          <a:bodyPr spcFirstLastPara="1" wrap="square" lIns="91425" tIns="91425" rIns="91425" bIns="91425" anchor="t" anchorCtr="0">
            <a:noAutofit/>
          </a:bodyPr>
          <a:lstStyle>
            <a:lvl1pPr marL="457200" marR="0" lvl="0" indent="-228600" algn="l">
              <a:lnSpc>
                <a:spcPct val="70000"/>
              </a:lnSpc>
              <a:spcBef>
                <a:spcPts val="0"/>
              </a:spcBef>
              <a:spcAft>
                <a:spcPts val="0"/>
              </a:spcAft>
              <a:buClr>
                <a:srgbClr val="207C9D"/>
              </a:buClr>
              <a:buSzPts val="3200"/>
              <a:buFont typeface="Arial"/>
              <a:buNone/>
              <a:defRPr sz="3200" b="0" i="0" u="none" strike="noStrike" cap="none">
                <a:solidFill>
                  <a:srgbClr val="207C9D"/>
                </a:solidFill>
                <a:latin typeface="Calibri"/>
                <a:ea typeface="Calibri"/>
                <a:cs typeface="Calibri"/>
                <a:sym typeface="Calibri"/>
              </a:defRPr>
            </a:lvl1pPr>
            <a:lvl2pPr marL="914400" marR="0" lvl="1" indent="-381000" algn="l">
              <a:lnSpc>
                <a:spcPct val="93333"/>
              </a:lnSpc>
              <a:spcBef>
                <a:spcPts val="1600"/>
              </a:spcBef>
              <a:spcAft>
                <a:spcPts val="0"/>
              </a:spcAft>
              <a:buClr>
                <a:srgbClr val="797979"/>
              </a:buClr>
              <a:buSzPts val="2400"/>
              <a:buFont typeface="Arial"/>
              <a:buChar char="•"/>
              <a:defRPr sz="2400" b="0" i="0" u="none" strike="noStrike" cap="none">
                <a:solidFill>
                  <a:srgbClr val="797979"/>
                </a:solidFill>
                <a:latin typeface="Calibri"/>
                <a:ea typeface="Calibri"/>
                <a:cs typeface="Calibri"/>
                <a:sym typeface="Calibri"/>
              </a:defRPr>
            </a:lvl2pPr>
            <a:lvl3pPr marL="1371600" marR="0" lvl="2" indent="-355600" algn="l">
              <a:lnSpc>
                <a:spcPct val="112000"/>
              </a:lnSpc>
              <a:spcBef>
                <a:spcPts val="16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3pPr>
            <a:lvl4pPr marL="1828800" marR="0" lvl="3" indent="-355600" algn="l">
              <a:lnSpc>
                <a:spcPct val="161000"/>
              </a:lnSpc>
              <a:spcBef>
                <a:spcPts val="1600"/>
              </a:spcBef>
              <a:spcAft>
                <a:spcPts val="0"/>
              </a:spcAft>
              <a:buClr>
                <a:srgbClr val="797979"/>
              </a:buClr>
              <a:buSzPts val="2000"/>
              <a:buFont typeface="Arial"/>
              <a:buChar char="•"/>
              <a:defRPr sz="2000" b="0" i="0" u="none" strike="noStrike" cap="none">
                <a:solidFill>
                  <a:srgbClr val="797979"/>
                </a:solidFill>
                <a:latin typeface="Calibri"/>
                <a:ea typeface="Calibri"/>
                <a:cs typeface="Calibri"/>
                <a:sym typeface="Calibri"/>
              </a:defRPr>
            </a:lvl4pPr>
            <a:lvl5pPr marL="2286000" marR="0" lvl="4" indent="-355600" algn="l">
              <a:lnSpc>
                <a:spcPct val="161000"/>
              </a:lnSpc>
              <a:spcBef>
                <a:spcPts val="16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5pPr>
            <a:lvl6pPr marL="2743200" marR="0" lvl="5"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73" name="Google Shape;573;p225" descr="PAIRIN-LogoFINAL_Icon.png"/>
          <p:cNvPicPr preferRelativeResize="0"/>
          <p:nvPr/>
        </p:nvPicPr>
        <p:blipFill rotWithShape="1">
          <a:blip r:embed="rId2">
            <a:alphaModFix/>
          </a:blip>
          <a:srcRect/>
          <a:stretch/>
        </p:blipFill>
        <p:spPr>
          <a:xfrm>
            <a:off x="8499181" y="4503617"/>
            <a:ext cx="469660" cy="482286"/>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_AND_BODY_1_2">
  <p:cSld name="TITLE_AND_BODY_1_2">
    <p:spTree>
      <p:nvGrpSpPr>
        <p:cNvPr id="1" name="Shape 574"/>
        <p:cNvGrpSpPr/>
        <p:nvPr/>
      </p:nvGrpSpPr>
      <p:grpSpPr>
        <a:xfrm>
          <a:off x="0" y="0"/>
          <a:ext cx="0" cy="0"/>
          <a:chOff x="0" y="0"/>
          <a:chExt cx="0" cy="0"/>
        </a:xfrm>
      </p:grpSpPr>
      <p:sp>
        <p:nvSpPr>
          <p:cNvPr id="575" name="Google Shape;575;p2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6" name="Google Shape;576;p2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77" name="Google Shape;577;p2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_AND_BODY_1">
  <p:cSld name="TITLE_AND_BODY_1_3">
    <p:spTree>
      <p:nvGrpSpPr>
        <p:cNvPr id="1" name="Shape 578"/>
        <p:cNvGrpSpPr/>
        <p:nvPr/>
      </p:nvGrpSpPr>
      <p:grpSpPr>
        <a:xfrm>
          <a:off x="0" y="0"/>
          <a:ext cx="0" cy="0"/>
          <a:chOff x="0" y="0"/>
          <a:chExt cx="0" cy="0"/>
        </a:xfrm>
      </p:grpSpPr>
      <p:sp>
        <p:nvSpPr>
          <p:cNvPr id="579" name="Google Shape;579;p2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0" name="Google Shape;580;p2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00"/>
              </a:spcBef>
              <a:spcAft>
                <a:spcPts val="0"/>
              </a:spcAft>
              <a:buSzPts val="3600"/>
              <a:buNone/>
              <a:defRPr/>
            </a:lvl1pPr>
            <a:lvl2pPr marL="914400" lvl="1" indent="-431800" algn="l">
              <a:lnSpc>
                <a:spcPct val="100000"/>
              </a:lnSpc>
              <a:spcBef>
                <a:spcPts val="72"/>
              </a:spcBef>
              <a:spcAft>
                <a:spcPts val="0"/>
              </a:spcAft>
              <a:buSzPts val="3200"/>
              <a:buChar char="•"/>
              <a:defRPr/>
            </a:lvl2pPr>
            <a:lvl3pPr marL="1371600" lvl="2" indent="-406400" algn="l">
              <a:lnSpc>
                <a:spcPct val="100000"/>
              </a:lnSpc>
              <a:spcBef>
                <a:spcPts val="560"/>
              </a:spcBef>
              <a:spcAft>
                <a:spcPts val="0"/>
              </a:spcAft>
              <a:buSzPts val="2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581" name="Google Shape;581;p2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69"/>
        <p:cNvGrpSpPr/>
        <p:nvPr/>
      </p:nvGrpSpPr>
      <p:grpSpPr>
        <a:xfrm>
          <a:off x="0" y="0"/>
          <a:ext cx="0" cy="0"/>
          <a:chOff x="0" y="0"/>
          <a:chExt cx="0" cy="0"/>
        </a:xfrm>
      </p:grpSpPr>
      <p:sp>
        <p:nvSpPr>
          <p:cNvPr id="70" name="Google Shape;70;p42"/>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42"/>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2" name="Google Shape;72;p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588"/>
        <p:cNvGrpSpPr/>
        <p:nvPr/>
      </p:nvGrpSpPr>
      <p:grpSpPr>
        <a:xfrm>
          <a:off x="0" y="0"/>
          <a:ext cx="0" cy="0"/>
          <a:chOff x="0" y="0"/>
          <a:chExt cx="0" cy="0"/>
        </a:xfrm>
      </p:grpSpPr>
      <p:sp>
        <p:nvSpPr>
          <p:cNvPr id="589" name="Google Shape;589;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0"/>
        <p:cNvGrpSpPr/>
        <p:nvPr/>
      </p:nvGrpSpPr>
      <p:grpSpPr>
        <a:xfrm>
          <a:off x="0" y="0"/>
          <a:ext cx="0" cy="0"/>
          <a:chOff x="0" y="0"/>
          <a:chExt cx="0" cy="0"/>
        </a:xfrm>
      </p:grpSpPr>
      <p:sp>
        <p:nvSpPr>
          <p:cNvPr id="591" name="Google Shape;591;p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2" name="Google Shape;592;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3" name="Google Shape;593;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4"/>
        <p:cNvGrpSpPr/>
        <p:nvPr/>
      </p:nvGrpSpPr>
      <p:grpSpPr>
        <a:xfrm>
          <a:off x="0" y="0"/>
          <a:ext cx="0" cy="0"/>
          <a:chOff x="0" y="0"/>
          <a:chExt cx="0" cy="0"/>
        </a:xfrm>
      </p:grpSpPr>
      <p:sp>
        <p:nvSpPr>
          <p:cNvPr id="595" name="Google Shape;595;p136"/>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6" name="Google Shape;596;p136"/>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7" name="Google Shape;597;p1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8" name="Google Shape;598;p1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9" name="Google Shape;599;p1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00" name="Google Shape;600;p136"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01" name="Google Shape;601;p136"/>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02"/>
        <p:cNvGrpSpPr/>
        <p:nvPr/>
      </p:nvGrpSpPr>
      <p:grpSpPr>
        <a:xfrm>
          <a:off x="0" y="0"/>
          <a:ext cx="0" cy="0"/>
          <a:chOff x="0" y="0"/>
          <a:chExt cx="0" cy="0"/>
        </a:xfrm>
      </p:grpSpPr>
      <p:sp>
        <p:nvSpPr>
          <p:cNvPr id="603" name="Google Shape;603;p137"/>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4" name="Google Shape;604;p137"/>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5" name="Google Shape;605;p1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6" name="Google Shape;606;p1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7" name="Google Shape;607;p1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8"/>
        <p:cNvGrpSpPr/>
        <p:nvPr/>
      </p:nvGrpSpPr>
      <p:grpSpPr>
        <a:xfrm>
          <a:off x="0" y="0"/>
          <a:ext cx="0" cy="0"/>
          <a:chOff x="0" y="0"/>
          <a:chExt cx="0" cy="0"/>
        </a:xfrm>
      </p:grpSpPr>
      <p:sp>
        <p:nvSpPr>
          <p:cNvPr id="609" name="Google Shape;609;p138"/>
          <p:cNvSpPr txBox="1">
            <a:spLocks noGrp="1"/>
          </p:cNvSpPr>
          <p:nvPr>
            <p:ph type="title"/>
          </p:nvPr>
        </p:nvSpPr>
        <p:spPr>
          <a:xfrm>
            <a:off x="628650" y="273843"/>
            <a:ext cx="7886700" cy="99450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accent2"/>
              </a:buClr>
              <a:buSzPts val="1100"/>
              <a:buFont typeface="Georgia"/>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610" name="Google Shape;610;p138"/>
          <p:cNvSpPr txBox="1">
            <a:spLocks noGrp="1"/>
          </p:cNvSpPr>
          <p:nvPr>
            <p:ph type="body" idx="1"/>
          </p:nvPr>
        </p:nvSpPr>
        <p:spPr>
          <a:xfrm>
            <a:off x="628650" y="1369219"/>
            <a:ext cx="7886700" cy="32634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800"/>
              </a:spcBef>
              <a:spcAft>
                <a:spcPts val="0"/>
              </a:spcAft>
              <a:buClr>
                <a:schemeClr val="dk1"/>
              </a:buClr>
              <a:buSzPts val="1100"/>
              <a:buChar char="•"/>
              <a:defRPr/>
            </a:lvl1pPr>
            <a:lvl2pPr marL="914400" lvl="1" indent="-298450" algn="l">
              <a:lnSpc>
                <a:spcPct val="90000"/>
              </a:lnSpc>
              <a:spcBef>
                <a:spcPts val="400"/>
              </a:spcBef>
              <a:spcAft>
                <a:spcPts val="0"/>
              </a:spcAft>
              <a:buClr>
                <a:srgbClr val="C22536"/>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rgbClr val="901A28"/>
              </a:buClr>
              <a:buSzPts val="1100"/>
              <a:buChar char="•"/>
              <a:defRPr/>
            </a:lvl4pPr>
            <a:lvl5pPr marL="2286000" lvl="4" indent="-298450" algn="l">
              <a:lnSpc>
                <a:spcPct val="90000"/>
              </a:lnSpc>
              <a:spcBef>
                <a:spcPts val="400"/>
              </a:spcBef>
              <a:spcAft>
                <a:spcPts val="0"/>
              </a:spcAft>
              <a:buClr>
                <a:srgbClr val="525252"/>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
        <p:nvSpPr>
          <p:cNvPr id="611" name="Google Shape;611;p138"/>
          <p:cNvSpPr txBox="1">
            <a:spLocks noGrp="1"/>
          </p:cNvSpPr>
          <p:nvPr>
            <p:ph type="dt" idx="10"/>
          </p:nvPr>
        </p:nvSpPr>
        <p:spPr>
          <a:xfrm>
            <a:off x="628650" y="4767263"/>
            <a:ext cx="2057400" cy="2739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rgbClr val="888FA3"/>
              </a:buClr>
              <a:buSzPts val="800"/>
              <a:buFont typeface="Calibri"/>
              <a:buNone/>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a:endParaRPr/>
          </a:p>
        </p:txBody>
      </p:sp>
      <p:sp>
        <p:nvSpPr>
          <p:cNvPr id="612" name="Google Shape;612;p138"/>
          <p:cNvSpPr txBox="1">
            <a:spLocks noGrp="1"/>
          </p:cNvSpPr>
          <p:nvPr>
            <p:ph type="ftr" idx="11"/>
          </p:nvPr>
        </p:nvSpPr>
        <p:spPr>
          <a:xfrm>
            <a:off x="3028950" y="4767263"/>
            <a:ext cx="3086100" cy="273900"/>
          </a:xfrm>
          <a:prstGeom prst="rect">
            <a:avLst/>
          </a:prstGeom>
          <a:noFill/>
          <a:ln>
            <a:noFill/>
          </a:ln>
        </p:spPr>
        <p:txBody>
          <a:bodyPr spcFirstLastPara="1" wrap="square" lIns="51425" tIns="25700" rIns="51425" bIns="25700" anchor="ctr" anchorCtr="0">
            <a:noAutofit/>
          </a:bodyPr>
          <a:lstStyle>
            <a:lvl1pPr lvl="0" algn="ctr">
              <a:lnSpc>
                <a:spcPct val="100000"/>
              </a:lnSpc>
              <a:spcBef>
                <a:spcPts val="0"/>
              </a:spcBef>
              <a:spcAft>
                <a:spcPts val="0"/>
              </a:spcAft>
              <a:buClr>
                <a:srgbClr val="888FA3"/>
              </a:buClr>
              <a:buSzPts val="800"/>
              <a:buFont typeface="Calibri"/>
              <a:buNone/>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a:endParaRPr/>
          </a:p>
        </p:txBody>
      </p:sp>
      <p:sp>
        <p:nvSpPr>
          <p:cNvPr id="613" name="Google Shape;613;p138"/>
          <p:cNvSpPr txBox="1">
            <a:spLocks noGrp="1"/>
          </p:cNvSpPr>
          <p:nvPr>
            <p:ph type="sldNum" idx="12"/>
          </p:nvPr>
        </p:nvSpPr>
        <p:spPr>
          <a:xfrm>
            <a:off x="6457951" y="4767263"/>
            <a:ext cx="7587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4"/>
        <p:cNvGrpSpPr/>
        <p:nvPr/>
      </p:nvGrpSpPr>
      <p:grpSpPr>
        <a:xfrm>
          <a:off x="0" y="0"/>
          <a:ext cx="0" cy="0"/>
          <a:chOff x="0" y="0"/>
          <a:chExt cx="0" cy="0"/>
        </a:xfrm>
      </p:grpSpPr>
      <p:sp>
        <p:nvSpPr>
          <p:cNvPr id="615" name="Google Shape;615;p139"/>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90000"/>
              </a:lnSpc>
              <a:spcBef>
                <a:spcPts val="0"/>
              </a:spcBef>
              <a:spcAft>
                <a:spcPts val="0"/>
              </a:spcAft>
              <a:buClr>
                <a:schemeClr val="dk1"/>
              </a:buClr>
              <a:buSzPts val="2100"/>
              <a:buFont typeface="Georgia"/>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16" name="Google Shape;616;p13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7"/>
        <p:cNvGrpSpPr/>
        <p:nvPr/>
      </p:nvGrpSpPr>
      <p:grpSpPr>
        <a:xfrm>
          <a:off x="0" y="0"/>
          <a:ext cx="0" cy="0"/>
          <a:chOff x="0" y="0"/>
          <a:chExt cx="0" cy="0"/>
        </a:xfrm>
      </p:grpSpPr>
      <p:sp>
        <p:nvSpPr>
          <p:cNvPr id="618" name="Google Shape;618;p14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9" name="Google Shape;619;p14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620" name="Google Shape;620;p1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1" name="Google Shape;621;p1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2" name="Google Shape;622;p1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3"/>
        <p:cNvGrpSpPr/>
        <p:nvPr/>
      </p:nvGrpSpPr>
      <p:grpSpPr>
        <a:xfrm>
          <a:off x="0" y="0"/>
          <a:ext cx="0" cy="0"/>
          <a:chOff x="0" y="0"/>
          <a:chExt cx="0" cy="0"/>
        </a:xfrm>
      </p:grpSpPr>
      <p:sp>
        <p:nvSpPr>
          <p:cNvPr id="624" name="Google Shape;624;p141"/>
          <p:cNvSpPr txBox="1">
            <a:spLocks noGrp="1"/>
          </p:cNvSpPr>
          <p:nvPr>
            <p:ph type="title"/>
          </p:nvPr>
        </p:nvSpPr>
        <p:spPr>
          <a:xfrm>
            <a:off x="628650" y="273843"/>
            <a:ext cx="7886700" cy="99450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accent2"/>
              </a:buClr>
              <a:buSzPts val="1100"/>
              <a:buFont typeface="Georgia"/>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625" name="Google Shape;625;p141"/>
          <p:cNvSpPr txBox="1">
            <a:spLocks noGrp="1"/>
          </p:cNvSpPr>
          <p:nvPr>
            <p:ph type="body" idx="1"/>
          </p:nvPr>
        </p:nvSpPr>
        <p:spPr>
          <a:xfrm>
            <a:off x="628650" y="1369219"/>
            <a:ext cx="3886200" cy="32634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800"/>
              </a:spcBef>
              <a:spcAft>
                <a:spcPts val="0"/>
              </a:spcAft>
              <a:buClr>
                <a:schemeClr val="dk1"/>
              </a:buClr>
              <a:buSzPts val="1100"/>
              <a:buChar char="•"/>
              <a:defRPr/>
            </a:lvl1pPr>
            <a:lvl2pPr marL="914400" lvl="1" indent="-298450" algn="l">
              <a:lnSpc>
                <a:spcPct val="90000"/>
              </a:lnSpc>
              <a:spcBef>
                <a:spcPts val="400"/>
              </a:spcBef>
              <a:spcAft>
                <a:spcPts val="0"/>
              </a:spcAft>
              <a:buClr>
                <a:srgbClr val="C22536"/>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rgbClr val="901A28"/>
              </a:buClr>
              <a:buSzPts val="1100"/>
              <a:buChar char="•"/>
              <a:defRPr/>
            </a:lvl4pPr>
            <a:lvl5pPr marL="2286000" lvl="4" indent="-298450" algn="l">
              <a:lnSpc>
                <a:spcPct val="90000"/>
              </a:lnSpc>
              <a:spcBef>
                <a:spcPts val="400"/>
              </a:spcBef>
              <a:spcAft>
                <a:spcPts val="0"/>
              </a:spcAft>
              <a:buClr>
                <a:srgbClr val="525252"/>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
        <p:nvSpPr>
          <p:cNvPr id="626" name="Google Shape;626;p141"/>
          <p:cNvSpPr txBox="1">
            <a:spLocks noGrp="1"/>
          </p:cNvSpPr>
          <p:nvPr>
            <p:ph type="body" idx="2"/>
          </p:nvPr>
        </p:nvSpPr>
        <p:spPr>
          <a:xfrm>
            <a:off x="4629150" y="1369219"/>
            <a:ext cx="3886200" cy="32634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800"/>
              </a:spcBef>
              <a:spcAft>
                <a:spcPts val="0"/>
              </a:spcAft>
              <a:buClr>
                <a:schemeClr val="dk1"/>
              </a:buClr>
              <a:buSzPts val="1100"/>
              <a:buChar char="•"/>
              <a:defRPr/>
            </a:lvl1pPr>
            <a:lvl2pPr marL="914400" lvl="1" indent="-298450" algn="l">
              <a:lnSpc>
                <a:spcPct val="90000"/>
              </a:lnSpc>
              <a:spcBef>
                <a:spcPts val="400"/>
              </a:spcBef>
              <a:spcAft>
                <a:spcPts val="0"/>
              </a:spcAft>
              <a:buClr>
                <a:srgbClr val="C22536"/>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rgbClr val="901A28"/>
              </a:buClr>
              <a:buSzPts val="1100"/>
              <a:buChar char="•"/>
              <a:defRPr/>
            </a:lvl4pPr>
            <a:lvl5pPr marL="2286000" lvl="4" indent="-298450" algn="l">
              <a:lnSpc>
                <a:spcPct val="90000"/>
              </a:lnSpc>
              <a:spcBef>
                <a:spcPts val="400"/>
              </a:spcBef>
              <a:spcAft>
                <a:spcPts val="0"/>
              </a:spcAft>
              <a:buClr>
                <a:srgbClr val="525252"/>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
        <p:nvSpPr>
          <p:cNvPr id="627" name="Google Shape;627;p141"/>
          <p:cNvSpPr txBox="1">
            <a:spLocks noGrp="1"/>
          </p:cNvSpPr>
          <p:nvPr>
            <p:ph type="dt" idx="10"/>
          </p:nvPr>
        </p:nvSpPr>
        <p:spPr>
          <a:xfrm>
            <a:off x="628650" y="4767263"/>
            <a:ext cx="2057400" cy="2739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rgbClr val="888FA3"/>
              </a:buClr>
              <a:buSzPts val="800"/>
              <a:buFont typeface="Calibri"/>
              <a:buNone/>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a:endParaRPr/>
          </a:p>
        </p:txBody>
      </p:sp>
      <p:sp>
        <p:nvSpPr>
          <p:cNvPr id="628" name="Google Shape;628;p141"/>
          <p:cNvSpPr txBox="1">
            <a:spLocks noGrp="1"/>
          </p:cNvSpPr>
          <p:nvPr>
            <p:ph type="ftr" idx="11"/>
          </p:nvPr>
        </p:nvSpPr>
        <p:spPr>
          <a:xfrm>
            <a:off x="3028950" y="4767263"/>
            <a:ext cx="3086100" cy="273900"/>
          </a:xfrm>
          <a:prstGeom prst="rect">
            <a:avLst/>
          </a:prstGeom>
          <a:noFill/>
          <a:ln>
            <a:noFill/>
          </a:ln>
        </p:spPr>
        <p:txBody>
          <a:bodyPr spcFirstLastPara="1" wrap="square" lIns="51425" tIns="25700" rIns="51425" bIns="25700" anchor="ctr" anchorCtr="0">
            <a:noAutofit/>
          </a:bodyPr>
          <a:lstStyle>
            <a:lvl1pPr lvl="0" algn="ctr">
              <a:lnSpc>
                <a:spcPct val="100000"/>
              </a:lnSpc>
              <a:spcBef>
                <a:spcPts val="0"/>
              </a:spcBef>
              <a:spcAft>
                <a:spcPts val="0"/>
              </a:spcAft>
              <a:buClr>
                <a:srgbClr val="888FA3"/>
              </a:buClr>
              <a:buSzPts val="800"/>
              <a:buFont typeface="Calibri"/>
              <a:buNone/>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a:endParaRPr/>
          </a:p>
        </p:txBody>
      </p:sp>
      <p:sp>
        <p:nvSpPr>
          <p:cNvPr id="629" name="Google Shape;629;p141"/>
          <p:cNvSpPr txBox="1">
            <a:spLocks noGrp="1"/>
          </p:cNvSpPr>
          <p:nvPr>
            <p:ph type="sldNum" idx="12"/>
          </p:nvPr>
        </p:nvSpPr>
        <p:spPr>
          <a:xfrm>
            <a:off x="6457951" y="4767263"/>
            <a:ext cx="7587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630"/>
        <p:cNvGrpSpPr/>
        <p:nvPr/>
      </p:nvGrpSpPr>
      <p:grpSpPr>
        <a:xfrm>
          <a:off x="0" y="0"/>
          <a:ext cx="0" cy="0"/>
          <a:chOff x="0" y="0"/>
          <a:chExt cx="0" cy="0"/>
        </a:xfrm>
      </p:grpSpPr>
      <p:sp>
        <p:nvSpPr>
          <p:cNvPr id="631" name="Google Shape;631;p142"/>
          <p:cNvSpPr txBox="1">
            <a:spLocks noGrp="1"/>
          </p:cNvSpPr>
          <p:nvPr>
            <p:ph type="title"/>
          </p:nvPr>
        </p:nvSpPr>
        <p:spPr>
          <a:xfrm>
            <a:off x="0" y="1121"/>
            <a:ext cx="9144000" cy="857400"/>
          </a:xfrm>
          <a:prstGeom prst="rect">
            <a:avLst/>
          </a:prstGeom>
          <a:solidFill>
            <a:schemeClr val="dk1"/>
          </a:solidFill>
          <a:ln>
            <a:noFill/>
          </a:ln>
        </p:spPr>
        <p:txBody>
          <a:bodyPr spcFirstLastPara="1" wrap="square" lIns="51425" tIns="25700" rIns="51425" bIns="25700" anchor="t" anchorCtr="0">
            <a:noAutofit/>
          </a:bodyPr>
          <a:lstStyle>
            <a:lvl1pPr marR="0" lvl="0" algn="ctr">
              <a:lnSpc>
                <a:spcPct val="90000"/>
              </a:lnSpc>
              <a:spcBef>
                <a:spcPts val="0"/>
              </a:spcBef>
              <a:spcAft>
                <a:spcPts val="0"/>
              </a:spcAft>
              <a:buClr>
                <a:schemeClr val="lt1"/>
              </a:buClr>
              <a:buSzPts val="2500"/>
              <a:buFont typeface="Calibri"/>
              <a:buNone/>
              <a:defRPr sz="4400" b="0"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800"/>
              <a:buNone/>
              <a:defRPr sz="1800"/>
            </a:lvl2pPr>
            <a:lvl3pPr lvl="2" algn="l">
              <a:lnSpc>
                <a:spcPct val="100000"/>
              </a:lnSpc>
              <a:spcBef>
                <a:spcPts val="0"/>
              </a:spcBef>
              <a:spcAft>
                <a:spcPts val="0"/>
              </a:spcAft>
              <a:buSzPts val="800"/>
              <a:buNone/>
              <a:defRPr sz="1800"/>
            </a:lvl3pPr>
            <a:lvl4pPr lvl="3" algn="l">
              <a:lnSpc>
                <a:spcPct val="100000"/>
              </a:lnSpc>
              <a:spcBef>
                <a:spcPts val="0"/>
              </a:spcBef>
              <a:spcAft>
                <a:spcPts val="0"/>
              </a:spcAft>
              <a:buSzPts val="800"/>
              <a:buNone/>
              <a:defRPr sz="1800"/>
            </a:lvl4pPr>
            <a:lvl5pPr lvl="4" algn="l">
              <a:lnSpc>
                <a:spcPct val="100000"/>
              </a:lnSpc>
              <a:spcBef>
                <a:spcPts val="0"/>
              </a:spcBef>
              <a:spcAft>
                <a:spcPts val="0"/>
              </a:spcAft>
              <a:buSzPts val="800"/>
              <a:buNone/>
              <a:defRPr sz="1800"/>
            </a:lvl5pPr>
            <a:lvl6pPr lvl="5" algn="l">
              <a:lnSpc>
                <a:spcPct val="100000"/>
              </a:lnSpc>
              <a:spcBef>
                <a:spcPts val="0"/>
              </a:spcBef>
              <a:spcAft>
                <a:spcPts val="0"/>
              </a:spcAft>
              <a:buSzPts val="800"/>
              <a:buNone/>
              <a:defRPr sz="1800"/>
            </a:lvl6pPr>
            <a:lvl7pPr lvl="6" algn="l">
              <a:lnSpc>
                <a:spcPct val="100000"/>
              </a:lnSpc>
              <a:spcBef>
                <a:spcPts val="0"/>
              </a:spcBef>
              <a:spcAft>
                <a:spcPts val="0"/>
              </a:spcAft>
              <a:buSzPts val="800"/>
              <a:buNone/>
              <a:defRPr sz="1800"/>
            </a:lvl7pPr>
            <a:lvl8pPr lvl="7" algn="l">
              <a:lnSpc>
                <a:spcPct val="100000"/>
              </a:lnSpc>
              <a:spcBef>
                <a:spcPts val="0"/>
              </a:spcBef>
              <a:spcAft>
                <a:spcPts val="0"/>
              </a:spcAft>
              <a:buSzPts val="800"/>
              <a:buNone/>
              <a:defRPr sz="1800"/>
            </a:lvl8pPr>
            <a:lvl9pPr lvl="8" algn="l">
              <a:lnSpc>
                <a:spcPct val="100000"/>
              </a:lnSpc>
              <a:spcBef>
                <a:spcPts val="0"/>
              </a:spcBef>
              <a:spcAft>
                <a:spcPts val="0"/>
              </a:spcAft>
              <a:buSzPts val="800"/>
              <a:buNone/>
              <a:defRPr sz="1800"/>
            </a:lvl9pPr>
          </a:lstStyle>
          <a:p>
            <a:endParaRPr/>
          </a:p>
        </p:txBody>
      </p:sp>
      <p:sp>
        <p:nvSpPr>
          <p:cNvPr id="632" name="Google Shape;632;p142"/>
          <p:cNvSpPr txBox="1">
            <a:spLocks noGrp="1"/>
          </p:cNvSpPr>
          <p:nvPr>
            <p:ph type="body" idx="1"/>
          </p:nvPr>
        </p:nvSpPr>
        <p:spPr>
          <a:xfrm>
            <a:off x="457200" y="1200152"/>
            <a:ext cx="8229600" cy="31242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400"/>
              </a:spcBef>
              <a:spcAft>
                <a:spcPts val="0"/>
              </a:spcAft>
              <a:buClr>
                <a:schemeClr val="dk1"/>
              </a:buClr>
              <a:buSzPts val="1100"/>
              <a:buChar char="•"/>
              <a:defRPr/>
            </a:lvl1pPr>
            <a:lvl2pPr marL="914400" lvl="1" indent="-298450" algn="l">
              <a:lnSpc>
                <a:spcPct val="90000"/>
              </a:lnSpc>
              <a:spcBef>
                <a:spcPts val="400"/>
              </a:spcBef>
              <a:spcAft>
                <a:spcPts val="0"/>
              </a:spcAft>
              <a:buClr>
                <a:schemeClr val="dk1"/>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3"/>
        <p:cNvGrpSpPr/>
        <p:nvPr/>
      </p:nvGrpSpPr>
      <p:grpSpPr>
        <a:xfrm>
          <a:off x="0" y="0"/>
          <a:ext cx="0" cy="0"/>
          <a:chOff x="0" y="0"/>
          <a:chExt cx="0" cy="0"/>
        </a:xfrm>
      </p:grpSpPr>
      <p:sp>
        <p:nvSpPr>
          <p:cNvPr id="634" name="Google Shape;634;p143"/>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90000"/>
              </a:lnSpc>
              <a:spcBef>
                <a:spcPts val="0"/>
              </a:spcBef>
              <a:spcAft>
                <a:spcPts val="0"/>
              </a:spcAft>
              <a:buClr>
                <a:schemeClr val="dk1"/>
              </a:buClr>
              <a:buSzPts val="2100"/>
              <a:buFont typeface="Georgia"/>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35" name="Google Shape;635;p143"/>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a:lnSpc>
                <a:spcPct val="90000"/>
              </a:lnSpc>
              <a:spcBef>
                <a:spcPts val="0"/>
              </a:spcBef>
              <a:spcAft>
                <a:spcPts val="0"/>
              </a:spcAft>
              <a:buSzPts val="1400"/>
              <a:buChar char="●"/>
              <a:defRPr/>
            </a:lvl1pPr>
            <a:lvl2pPr marL="914400" lvl="1" indent="-298450" algn="l">
              <a:lnSpc>
                <a:spcPct val="90000"/>
              </a:lnSpc>
              <a:spcBef>
                <a:spcPts val="0"/>
              </a:spcBef>
              <a:spcAft>
                <a:spcPts val="0"/>
              </a:spcAft>
              <a:buSzPts val="1100"/>
              <a:buChar char="○"/>
              <a:defRPr/>
            </a:lvl2pPr>
            <a:lvl3pPr marL="1371600" lvl="2" indent="-298450" algn="l">
              <a:lnSpc>
                <a:spcPct val="90000"/>
              </a:lnSpc>
              <a:spcBef>
                <a:spcPts val="0"/>
              </a:spcBef>
              <a:spcAft>
                <a:spcPts val="0"/>
              </a:spcAft>
              <a:buSzPts val="1100"/>
              <a:buChar char="■"/>
              <a:defRPr/>
            </a:lvl3pPr>
            <a:lvl4pPr marL="1828800" lvl="3" indent="-298450" algn="l">
              <a:lnSpc>
                <a:spcPct val="90000"/>
              </a:lnSpc>
              <a:spcBef>
                <a:spcPts val="0"/>
              </a:spcBef>
              <a:spcAft>
                <a:spcPts val="0"/>
              </a:spcAft>
              <a:buSzPts val="1100"/>
              <a:buChar char="●"/>
              <a:defRPr/>
            </a:lvl4pPr>
            <a:lvl5pPr marL="2286000" lvl="4" indent="-298450" algn="l">
              <a:lnSpc>
                <a:spcPct val="90000"/>
              </a:lnSpc>
              <a:spcBef>
                <a:spcPts val="0"/>
              </a:spcBef>
              <a:spcAft>
                <a:spcPts val="0"/>
              </a:spcAft>
              <a:buSzPts val="1100"/>
              <a:buChar char="○"/>
              <a:defRPr/>
            </a:lvl5pPr>
            <a:lvl6pPr marL="2743200" lvl="5" indent="-298450" algn="l">
              <a:lnSpc>
                <a:spcPct val="90000"/>
              </a:lnSpc>
              <a:spcBef>
                <a:spcPts val="0"/>
              </a:spcBef>
              <a:spcAft>
                <a:spcPts val="0"/>
              </a:spcAft>
              <a:buClr>
                <a:schemeClr val="dk1"/>
              </a:buClr>
              <a:buSzPts val="1100"/>
              <a:buChar char="■"/>
              <a:defRPr/>
            </a:lvl6pPr>
            <a:lvl7pPr marL="3200400" lvl="6" indent="-298450" algn="l">
              <a:lnSpc>
                <a:spcPct val="90000"/>
              </a:lnSpc>
              <a:spcBef>
                <a:spcPts val="0"/>
              </a:spcBef>
              <a:spcAft>
                <a:spcPts val="0"/>
              </a:spcAft>
              <a:buClr>
                <a:schemeClr val="dk1"/>
              </a:buClr>
              <a:buSzPts val="1100"/>
              <a:buChar char="●"/>
              <a:defRPr/>
            </a:lvl7pPr>
            <a:lvl8pPr marL="3657600" lvl="7" indent="-298450" algn="l">
              <a:lnSpc>
                <a:spcPct val="90000"/>
              </a:lnSpc>
              <a:spcBef>
                <a:spcPts val="0"/>
              </a:spcBef>
              <a:spcAft>
                <a:spcPts val="0"/>
              </a:spcAft>
              <a:buClr>
                <a:schemeClr val="dk1"/>
              </a:buClr>
              <a:buSzPts val="1100"/>
              <a:buChar char="○"/>
              <a:defRPr/>
            </a:lvl8pPr>
            <a:lvl9pPr marL="4114800" lvl="8" indent="-298450" algn="l">
              <a:lnSpc>
                <a:spcPct val="90000"/>
              </a:lnSpc>
              <a:spcBef>
                <a:spcPts val="0"/>
              </a:spcBef>
              <a:spcAft>
                <a:spcPts val="0"/>
              </a:spcAft>
              <a:buClr>
                <a:schemeClr val="dk1"/>
              </a:buClr>
              <a:buSzPts val="1100"/>
              <a:buChar char="■"/>
              <a:defRPr/>
            </a:lvl9pPr>
          </a:lstStyle>
          <a:p>
            <a:endParaRPr/>
          </a:p>
        </p:txBody>
      </p:sp>
      <p:sp>
        <p:nvSpPr>
          <p:cNvPr id="636" name="Google Shape;636;p14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5"/>
        <p:cNvGrpSpPr/>
        <p:nvPr/>
      </p:nvGrpSpPr>
      <p:grpSpPr>
        <a:xfrm>
          <a:off x="0" y="0"/>
          <a:ext cx="0" cy="0"/>
          <a:chOff x="0" y="0"/>
          <a:chExt cx="0" cy="0"/>
        </a:xfrm>
      </p:grpSpPr>
      <p:sp>
        <p:nvSpPr>
          <p:cNvPr id="76" name="Google Shape;76;p5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80" name="Google Shape;80;p50"/>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7"/>
        <p:cNvGrpSpPr/>
        <p:nvPr/>
      </p:nvGrpSpPr>
      <p:grpSpPr>
        <a:xfrm>
          <a:off x="0" y="0"/>
          <a:ext cx="0" cy="0"/>
          <a:chOff x="0" y="0"/>
          <a:chExt cx="0" cy="0"/>
        </a:xfrm>
      </p:grpSpPr>
      <p:sp>
        <p:nvSpPr>
          <p:cNvPr id="638" name="Google Shape;638;p144"/>
          <p:cNvSpPr txBox="1">
            <a:spLocks noGrp="1"/>
          </p:cNvSpPr>
          <p:nvPr>
            <p:ph type="title"/>
          </p:nvPr>
        </p:nvSpPr>
        <p:spPr>
          <a:xfrm>
            <a:off x="629841" y="273844"/>
            <a:ext cx="7886700" cy="99420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accent2"/>
              </a:buClr>
              <a:buSzPts val="1100"/>
              <a:buFont typeface="Georgia"/>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639" name="Google Shape;639;p144"/>
          <p:cNvSpPr txBox="1">
            <a:spLocks noGrp="1"/>
          </p:cNvSpPr>
          <p:nvPr>
            <p:ph type="body" idx="1"/>
          </p:nvPr>
        </p:nvSpPr>
        <p:spPr>
          <a:xfrm>
            <a:off x="629841" y="1260872"/>
            <a:ext cx="3868500" cy="618000"/>
          </a:xfrm>
          <a:prstGeom prst="rect">
            <a:avLst/>
          </a:prstGeom>
          <a:noFill/>
          <a:ln>
            <a:noFill/>
          </a:ln>
        </p:spPr>
        <p:txBody>
          <a:bodyPr spcFirstLastPara="1" wrap="square" lIns="51425" tIns="25700" rIns="51425" bIns="25700" anchor="b" anchorCtr="0">
            <a:normAutofit/>
          </a:bodyPr>
          <a:lstStyle>
            <a:lvl1pPr marL="457200" lvl="0" indent="-228600" algn="l">
              <a:lnSpc>
                <a:spcPct val="90000"/>
              </a:lnSpc>
              <a:spcBef>
                <a:spcPts val="800"/>
              </a:spcBef>
              <a:spcAft>
                <a:spcPts val="0"/>
              </a:spcAft>
              <a:buClr>
                <a:schemeClr val="dk1"/>
              </a:buClr>
              <a:buSzPts val="1400"/>
              <a:buNone/>
              <a:defRPr sz="1800" b="1">
                <a:solidFill>
                  <a:schemeClr val="dk1"/>
                </a:solidFill>
              </a:defRPr>
            </a:lvl1pPr>
            <a:lvl2pPr marL="914400" lvl="1" indent="-228600" algn="l">
              <a:lnSpc>
                <a:spcPct val="90000"/>
              </a:lnSpc>
              <a:spcBef>
                <a:spcPts val="400"/>
              </a:spcBef>
              <a:spcAft>
                <a:spcPts val="0"/>
              </a:spcAft>
              <a:buClr>
                <a:srgbClr val="C22536"/>
              </a:buClr>
              <a:buSzPts val="1100"/>
              <a:buNone/>
              <a:defRPr sz="1500" b="1"/>
            </a:lvl2pPr>
            <a:lvl3pPr marL="1371600" lvl="2" indent="-228600" algn="l">
              <a:lnSpc>
                <a:spcPct val="90000"/>
              </a:lnSpc>
              <a:spcBef>
                <a:spcPts val="400"/>
              </a:spcBef>
              <a:spcAft>
                <a:spcPts val="0"/>
              </a:spcAft>
              <a:buClr>
                <a:schemeClr val="dk1"/>
              </a:buClr>
              <a:buSzPts val="1100"/>
              <a:buNone/>
              <a:defRPr sz="1400" b="1"/>
            </a:lvl3pPr>
            <a:lvl4pPr marL="1828800" lvl="3" indent="-228600" algn="l">
              <a:lnSpc>
                <a:spcPct val="90000"/>
              </a:lnSpc>
              <a:spcBef>
                <a:spcPts val="400"/>
              </a:spcBef>
              <a:spcAft>
                <a:spcPts val="0"/>
              </a:spcAft>
              <a:buClr>
                <a:srgbClr val="901A28"/>
              </a:buClr>
              <a:buSzPts val="900"/>
              <a:buNone/>
              <a:defRPr sz="1200" b="1"/>
            </a:lvl4pPr>
            <a:lvl5pPr marL="2286000" lvl="4" indent="-228600" algn="l">
              <a:lnSpc>
                <a:spcPct val="90000"/>
              </a:lnSpc>
              <a:spcBef>
                <a:spcPts val="400"/>
              </a:spcBef>
              <a:spcAft>
                <a:spcPts val="0"/>
              </a:spcAft>
              <a:buClr>
                <a:srgbClr val="525252"/>
              </a:buClr>
              <a:buSzPts val="900"/>
              <a:buNone/>
              <a:defRPr sz="1200" b="1"/>
            </a:lvl5pPr>
            <a:lvl6pPr marL="2743200" lvl="5" indent="-228600" algn="l">
              <a:lnSpc>
                <a:spcPct val="90000"/>
              </a:lnSpc>
              <a:spcBef>
                <a:spcPts val="400"/>
              </a:spcBef>
              <a:spcAft>
                <a:spcPts val="0"/>
              </a:spcAft>
              <a:buClr>
                <a:schemeClr val="dk1"/>
              </a:buClr>
              <a:buSzPts val="900"/>
              <a:buNone/>
              <a:defRPr sz="1200" b="1"/>
            </a:lvl6pPr>
            <a:lvl7pPr marL="3200400" lvl="6" indent="-228600" algn="l">
              <a:lnSpc>
                <a:spcPct val="90000"/>
              </a:lnSpc>
              <a:spcBef>
                <a:spcPts val="400"/>
              </a:spcBef>
              <a:spcAft>
                <a:spcPts val="0"/>
              </a:spcAft>
              <a:buClr>
                <a:schemeClr val="dk1"/>
              </a:buClr>
              <a:buSzPts val="900"/>
              <a:buNone/>
              <a:defRPr sz="1200" b="1"/>
            </a:lvl7pPr>
            <a:lvl8pPr marL="3657600" lvl="7" indent="-228600" algn="l">
              <a:lnSpc>
                <a:spcPct val="90000"/>
              </a:lnSpc>
              <a:spcBef>
                <a:spcPts val="400"/>
              </a:spcBef>
              <a:spcAft>
                <a:spcPts val="0"/>
              </a:spcAft>
              <a:buClr>
                <a:schemeClr val="dk1"/>
              </a:buClr>
              <a:buSzPts val="900"/>
              <a:buNone/>
              <a:defRPr sz="1200" b="1"/>
            </a:lvl8pPr>
            <a:lvl9pPr marL="4114800" lvl="8" indent="-228600" algn="l">
              <a:lnSpc>
                <a:spcPct val="90000"/>
              </a:lnSpc>
              <a:spcBef>
                <a:spcPts val="400"/>
              </a:spcBef>
              <a:spcAft>
                <a:spcPts val="0"/>
              </a:spcAft>
              <a:buClr>
                <a:schemeClr val="dk1"/>
              </a:buClr>
              <a:buSzPts val="900"/>
              <a:buNone/>
              <a:defRPr sz="1200" b="1"/>
            </a:lvl9pPr>
          </a:lstStyle>
          <a:p>
            <a:endParaRPr/>
          </a:p>
        </p:txBody>
      </p:sp>
      <p:sp>
        <p:nvSpPr>
          <p:cNvPr id="640" name="Google Shape;640;p144"/>
          <p:cNvSpPr txBox="1">
            <a:spLocks noGrp="1"/>
          </p:cNvSpPr>
          <p:nvPr>
            <p:ph type="body" idx="2"/>
          </p:nvPr>
        </p:nvSpPr>
        <p:spPr>
          <a:xfrm>
            <a:off x="629841" y="1878806"/>
            <a:ext cx="3868500" cy="27636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800"/>
              </a:spcBef>
              <a:spcAft>
                <a:spcPts val="0"/>
              </a:spcAft>
              <a:buClr>
                <a:schemeClr val="dk1"/>
              </a:buClr>
              <a:buSzPts val="1100"/>
              <a:buChar char="•"/>
              <a:defRPr/>
            </a:lvl1pPr>
            <a:lvl2pPr marL="914400" lvl="1" indent="-298450" algn="l">
              <a:lnSpc>
                <a:spcPct val="90000"/>
              </a:lnSpc>
              <a:spcBef>
                <a:spcPts val="400"/>
              </a:spcBef>
              <a:spcAft>
                <a:spcPts val="0"/>
              </a:spcAft>
              <a:buClr>
                <a:srgbClr val="C22536"/>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rgbClr val="901A28"/>
              </a:buClr>
              <a:buSzPts val="1100"/>
              <a:buChar char="•"/>
              <a:defRPr/>
            </a:lvl4pPr>
            <a:lvl5pPr marL="2286000" lvl="4" indent="-298450" algn="l">
              <a:lnSpc>
                <a:spcPct val="90000"/>
              </a:lnSpc>
              <a:spcBef>
                <a:spcPts val="400"/>
              </a:spcBef>
              <a:spcAft>
                <a:spcPts val="0"/>
              </a:spcAft>
              <a:buClr>
                <a:srgbClr val="525252"/>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
        <p:nvSpPr>
          <p:cNvPr id="641" name="Google Shape;641;p144"/>
          <p:cNvSpPr txBox="1">
            <a:spLocks noGrp="1"/>
          </p:cNvSpPr>
          <p:nvPr>
            <p:ph type="body" idx="3"/>
          </p:nvPr>
        </p:nvSpPr>
        <p:spPr>
          <a:xfrm>
            <a:off x="4629151" y="1260872"/>
            <a:ext cx="3887400" cy="618000"/>
          </a:xfrm>
          <a:prstGeom prst="rect">
            <a:avLst/>
          </a:prstGeom>
          <a:noFill/>
          <a:ln>
            <a:noFill/>
          </a:ln>
        </p:spPr>
        <p:txBody>
          <a:bodyPr spcFirstLastPara="1" wrap="square" lIns="51425" tIns="25700" rIns="51425" bIns="25700" anchor="b" anchorCtr="0">
            <a:normAutofit/>
          </a:bodyPr>
          <a:lstStyle>
            <a:lvl1pPr marL="457200" lvl="0" indent="-228600" algn="l">
              <a:lnSpc>
                <a:spcPct val="90000"/>
              </a:lnSpc>
              <a:spcBef>
                <a:spcPts val="800"/>
              </a:spcBef>
              <a:spcAft>
                <a:spcPts val="0"/>
              </a:spcAft>
              <a:buClr>
                <a:schemeClr val="dk1"/>
              </a:buClr>
              <a:buSzPts val="1400"/>
              <a:buNone/>
              <a:defRPr sz="1800" b="1">
                <a:solidFill>
                  <a:schemeClr val="dk1"/>
                </a:solidFill>
              </a:defRPr>
            </a:lvl1pPr>
            <a:lvl2pPr marL="914400" lvl="1" indent="-228600" algn="l">
              <a:lnSpc>
                <a:spcPct val="90000"/>
              </a:lnSpc>
              <a:spcBef>
                <a:spcPts val="400"/>
              </a:spcBef>
              <a:spcAft>
                <a:spcPts val="0"/>
              </a:spcAft>
              <a:buClr>
                <a:srgbClr val="C22536"/>
              </a:buClr>
              <a:buSzPts val="1100"/>
              <a:buNone/>
              <a:defRPr sz="1500" b="1"/>
            </a:lvl2pPr>
            <a:lvl3pPr marL="1371600" lvl="2" indent="-228600" algn="l">
              <a:lnSpc>
                <a:spcPct val="90000"/>
              </a:lnSpc>
              <a:spcBef>
                <a:spcPts val="400"/>
              </a:spcBef>
              <a:spcAft>
                <a:spcPts val="0"/>
              </a:spcAft>
              <a:buClr>
                <a:schemeClr val="dk1"/>
              </a:buClr>
              <a:buSzPts val="1100"/>
              <a:buNone/>
              <a:defRPr sz="1400" b="1"/>
            </a:lvl3pPr>
            <a:lvl4pPr marL="1828800" lvl="3" indent="-228600" algn="l">
              <a:lnSpc>
                <a:spcPct val="90000"/>
              </a:lnSpc>
              <a:spcBef>
                <a:spcPts val="400"/>
              </a:spcBef>
              <a:spcAft>
                <a:spcPts val="0"/>
              </a:spcAft>
              <a:buClr>
                <a:srgbClr val="901A28"/>
              </a:buClr>
              <a:buSzPts val="900"/>
              <a:buNone/>
              <a:defRPr sz="1200" b="1"/>
            </a:lvl4pPr>
            <a:lvl5pPr marL="2286000" lvl="4" indent="-228600" algn="l">
              <a:lnSpc>
                <a:spcPct val="90000"/>
              </a:lnSpc>
              <a:spcBef>
                <a:spcPts val="400"/>
              </a:spcBef>
              <a:spcAft>
                <a:spcPts val="0"/>
              </a:spcAft>
              <a:buClr>
                <a:srgbClr val="525252"/>
              </a:buClr>
              <a:buSzPts val="900"/>
              <a:buNone/>
              <a:defRPr sz="1200" b="1"/>
            </a:lvl5pPr>
            <a:lvl6pPr marL="2743200" lvl="5" indent="-228600" algn="l">
              <a:lnSpc>
                <a:spcPct val="90000"/>
              </a:lnSpc>
              <a:spcBef>
                <a:spcPts val="400"/>
              </a:spcBef>
              <a:spcAft>
                <a:spcPts val="0"/>
              </a:spcAft>
              <a:buClr>
                <a:schemeClr val="dk1"/>
              </a:buClr>
              <a:buSzPts val="900"/>
              <a:buNone/>
              <a:defRPr sz="1200" b="1"/>
            </a:lvl6pPr>
            <a:lvl7pPr marL="3200400" lvl="6" indent="-228600" algn="l">
              <a:lnSpc>
                <a:spcPct val="90000"/>
              </a:lnSpc>
              <a:spcBef>
                <a:spcPts val="400"/>
              </a:spcBef>
              <a:spcAft>
                <a:spcPts val="0"/>
              </a:spcAft>
              <a:buClr>
                <a:schemeClr val="dk1"/>
              </a:buClr>
              <a:buSzPts val="900"/>
              <a:buNone/>
              <a:defRPr sz="1200" b="1"/>
            </a:lvl7pPr>
            <a:lvl8pPr marL="3657600" lvl="7" indent="-228600" algn="l">
              <a:lnSpc>
                <a:spcPct val="90000"/>
              </a:lnSpc>
              <a:spcBef>
                <a:spcPts val="400"/>
              </a:spcBef>
              <a:spcAft>
                <a:spcPts val="0"/>
              </a:spcAft>
              <a:buClr>
                <a:schemeClr val="dk1"/>
              </a:buClr>
              <a:buSzPts val="900"/>
              <a:buNone/>
              <a:defRPr sz="1200" b="1"/>
            </a:lvl8pPr>
            <a:lvl9pPr marL="4114800" lvl="8" indent="-228600" algn="l">
              <a:lnSpc>
                <a:spcPct val="90000"/>
              </a:lnSpc>
              <a:spcBef>
                <a:spcPts val="400"/>
              </a:spcBef>
              <a:spcAft>
                <a:spcPts val="0"/>
              </a:spcAft>
              <a:buClr>
                <a:schemeClr val="dk1"/>
              </a:buClr>
              <a:buSzPts val="900"/>
              <a:buNone/>
              <a:defRPr sz="1200" b="1"/>
            </a:lvl9pPr>
          </a:lstStyle>
          <a:p>
            <a:endParaRPr/>
          </a:p>
        </p:txBody>
      </p:sp>
      <p:sp>
        <p:nvSpPr>
          <p:cNvPr id="642" name="Google Shape;642;p144"/>
          <p:cNvSpPr txBox="1">
            <a:spLocks noGrp="1"/>
          </p:cNvSpPr>
          <p:nvPr>
            <p:ph type="body" idx="4"/>
          </p:nvPr>
        </p:nvSpPr>
        <p:spPr>
          <a:xfrm>
            <a:off x="4629151" y="1878806"/>
            <a:ext cx="3887400" cy="27636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800"/>
              </a:spcBef>
              <a:spcAft>
                <a:spcPts val="0"/>
              </a:spcAft>
              <a:buClr>
                <a:schemeClr val="dk1"/>
              </a:buClr>
              <a:buSzPts val="1100"/>
              <a:buChar char="•"/>
              <a:defRPr/>
            </a:lvl1pPr>
            <a:lvl2pPr marL="914400" lvl="1" indent="-298450" algn="l">
              <a:lnSpc>
                <a:spcPct val="90000"/>
              </a:lnSpc>
              <a:spcBef>
                <a:spcPts val="400"/>
              </a:spcBef>
              <a:spcAft>
                <a:spcPts val="0"/>
              </a:spcAft>
              <a:buClr>
                <a:srgbClr val="C22536"/>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rgbClr val="901A28"/>
              </a:buClr>
              <a:buSzPts val="1100"/>
              <a:buChar char="•"/>
              <a:defRPr/>
            </a:lvl4pPr>
            <a:lvl5pPr marL="2286000" lvl="4" indent="-298450" algn="l">
              <a:lnSpc>
                <a:spcPct val="90000"/>
              </a:lnSpc>
              <a:spcBef>
                <a:spcPts val="400"/>
              </a:spcBef>
              <a:spcAft>
                <a:spcPts val="0"/>
              </a:spcAft>
              <a:buClr>
                <a:srgbClr val="525252"/>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
        <p:nvSpPr>
          <p:cNvPr id="643" name="Google Shape;643;p144"/>
          <p:cNvSpPr txBox="1">
            <a:spLocks noGrp="1"/>
          </p:cNvSpPr>
          <p:nvPr>
            <p:ph type="dt" idx="10"/>
          </p:nvPr>
        </p:nvSpPr>
        <p:spPr>
          <a:xfrm>
            <a:off x="628650" y="4767263"/>
            <a:ext cx="2057400" cy="2739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rgbClr val="888FA3"/>
              </a:buClr>
              <a:buSzPts val="800"/>
              <a:buFont typeface="Calibri"/>
              <a:buNone/>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a:endParaRPr/>
          </a:p>
        </p:txBody>
      </p:sp>
      <p:sp>
        <p:nvSpPr>
          <p:cNvPr id="644" name="Google Shape;644;p144"/>
          <p:cNvSpPr txBox="1">
            <a:spLocks noGrp="1"/>
          </p:cNvSpPr>
          <p:nvPr>
            <p:ph type="ftr" idx="11"/>
          </p:nvPr>
        </p:nvSpPr>
        <p:spPr>
          <a:xfrm>
            <a:off x="3028950" y="4767263"/>
            <a:ext cx="3086100" cy="273900"/>
          </a:xfrm>
          <a:prstGeom prst="rect">
            <a:avLst/>
          </a:prstGeom>
          <a:noFill/>
          <a:ln>
            <a:noFill/>
          </a:ln>
        </p:spPr>
        <p:txBody>
          <a:bodyPr spcFirstLastPara="1" wrap="square" lIns="51425" tIns="25700" rIns="51425" bIns="25700" anchor="ctr" anchorCtr="0">
            <a:noAutofit/>
          </a:bodyPr>
          <a:lstStyle>
            <a:lvl1pPr lvl="0" algn="ctr">
              <a:lnSpc>
                <a:spcPct val="100000"/>
              </a:lnSpc>
              <a:spcBef>
                <a:spcPts val="0"/>
              </a:spcBef>
              <a:spcAft>
                <a:spcPts val="0"/>
              </a:spcAft>
              <a:buClr>
                <a:srgbClr val="888FA3"/>
              </a:buClr>
              <a:buSzPts val="800"/>
              <a:buFont typeface="Calibri"/>
              <a:buNone/>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a:endParaRPr/>
          </a:p>
        </p:txBody>
      </p:sp>
      <p:sp>
        <p:nvSpPr>
          <p:cNvPr id="645" name="Google Shape;645;p144"/>
          <p:cNvSpPr txBox="1">
            <a:spLocks noGrp="1"/>
          </p:cNvSpPr>
          <p:nvPr>
            <p:ph type="sldNum" idx="12"/>
          </p:nvPr>
        </p:nvSpPr>
        <p:spPr>
          <a:xfrm>
            <a:off x="6457951" y="4767263"/>
            <a:ext cx="8352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46"/>
        <p:cNvGrpSpPr/>
        <p:nvPr/>
      </p:nvGrpSpPr>
      <p:grpSpPr>
        <a:xfrm>
          <a:off x="0" y="0"/>
          <a:ext cx="0" cy="0"/>
          <a:chOff x="0" y="0"/>
          <a:chExt cx="0" cy="0"/>
        </a:xfrm>
      </p:grpSpPr>
      <p:sp>
        <p:nvSpPr>
          <p:cNvPr id="647" name="Google Shape;647;p145"/>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8" name="Google Shape;648;p145"/>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49" name="Google Shape;649;p14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0" name="Google Shape;650;p1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1" name="Google Shape;651;p14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652"/>
        <p:cNvGrpSpPr/>
        <p:nvPr/>
      </p:nvGrpSpPr>
      <p:grpSpPr>
        <a:xfrm>
          <a:off x="0" y="0"/>
          <a:ext cx="0" cy="0"/>
          <a:chOff x="0" y="0"/>
          <a:chExt cx="0" cy="0"/>
        </a:xfrm>
      </p:grpSpPr>
      <p:sp>
        <p:nvSpPr>
          <p:cNvPr id="653" name="Google Shape;653;p146"/>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4" name="Google Shape;654;p146"/>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655" name="Google Shape;655;p14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6" name="Google Shape;656;p14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7" name="Google Shape;657;p1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58" name="Google Shape;658;p146"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59" name="Google Shape;659;p146"/>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660"/>
        <p:cNvGrpSpPr/>
        <p:nvPr/>
      </p:nvGrpSpPr>
      <p:grpSpPr>
        <a:xfrm>
          <a:off x="0" y="0"/>
          <a:ext cx="0" cy="0"/>
          <a:chOff x="0" y="0"/>
          <a:chExt cx="0" cy="0"/>
        </a:xfrm>
      </p:grpSpPr>
      <p:sp>
        <p:nvSpPr>
          <p:cNvPr id="661" name="Google Shape;661;p147"/>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2" name="Google Shape;662;p147"/>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663" name="Google Shape;663;p1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4" name="Google Shape;664;p1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5" name="Google Shape;665;p1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66"/>
        <p:cNvGrpSpPr/>
        <p:nvPr/>
      </p:nvGrpSpPr>
      <p:grpSpPr>
        <a:xfrm>
          <a:off x="0" y="0"/>
          <a:ext cx="0" cy="0"/>
          <a:chOff x="0" y="0"/>
          <a:chExt cx="0" cy="0"/>
        </a:xfrm>
      </p:grpSpPr>
      <p:sp>
        <p:nvSpPr>
          <p:cNvPr id="667" name="Google Shape;667;p14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8" name="Google Shape;668;p1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9" name="Google Shape;669;p1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0" name="Google Shape;670;p1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71" name="Google Shape;671;p148"/>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672"/>
        <p:cNvGrpSpPr/>
        <p:nvPr/>
      </p:nvGrpSpPr>
      <p:grpSpPr>
        <a:xfrm>
          <a:off x="0" y="0"/>
          <a:ext cx="0" cy="0"/>
          <a:chOff x="0" y="0"/>
          <a:chExt cx="0" cy="0"/>
        </a:xfrm>
      </p:grpSpPr>
      <p:sp>
        <p:nvSpPr>
          <p:cNvPr id="673" name="Google Shape;673;p149"/>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4" name="Google Shape;674;p149"/>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675" name="Google Shape;675;p1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6" name="Google Shape;676;p1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7" name="Google Shape;677;p1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78"/>
        <p:cNvGrpSpPr/>
        <p:nvPr/>
      </p:nvGrpSpPr>
      <p:grpSpPr>
        <a:xfrm>
          <a:off x="0" y="0"/>
          <a:ext cx="0" cy="0"/>
          <a:chOff x="0" y="0"/>
          <a:chExt cx="0" cy="0"/>
        </a:xfrm>
      </p:grpSpPr>
      <p:sp>
        <p:nvSpPr>
          <p:cNvPr id="679" name="Google Shape;679;p15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0" name="Google Shape;680;p150"/>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1" name="Google Shape;681;p150"/>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2" name="Google Shape;682;p1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3" name="Google Shape;683;p1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4" name="Google Shape;684;p1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685"/>
        <p:cNvGrpSpPr/>
        <p:nvPr/>
      </p:nvGrpSpPr>
      <p:grpSpPr>
        <a:xfrm>
          <a:off x="0" y="0"/>
          <a:ext cx="0" cy="0"/>
          <a:chOff x="0" y="0"/>
          <a:chExt cx="0" cy="0"/>
        </a:xfrm>
      </p:grpSpPr>
      <p:sp>
        <p:nvSpPr>
          <p:cNvPr id="686" name="Google Shape;686;p151"/>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7" name="Google Shape;687;p1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8" name="Google Shape;688;p1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9" name="Google Shape;689;p1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0" name="Google Shape;690;p151"/>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91" name="Google Shape;691;p151"/>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92"/>
        <p:cNvGrpSpPr/>
        <p:nvPr/>
      </p:nvGrpSpPr>
      <p:grpSpPr>
        <a:xfrm>
          <a:off x="0" y="0"/>
          <a:ext cx="0" cy="0"/>
          <a:chOff x="0" y="0"/>
          <a:chExt cx="0" cy="0"/>
        </a:xfrm>
      </p:grpSpPr>
      <p:sp>
        <p:nvSpPr>
          <p:cNvPr id="693" name="Google Shape;693;p15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4" name="Google Shape;694;p15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695" name="Google Shape;695;p15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96" name="Google Shape;696;p15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697" name="Google Shape;697;p15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98" name="Google Shape;698;p1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9" name="Google Shape;699;p1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0" name="Google Shape;700;p1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701"/>
        <p:cNvGrpSpPr/>
        <p:nvPr/>
      </p:nvGrpSpPr>
      <p:grpSpPr>
        <a:xfrm>
          <a:off x="0" y="0"/>
          <a:ext cx="0" cy="0"/>
          <a:chOff x="0" y="0"/>
          <a:chExt cx="0" cy="0"/>
        </a:xfrm>
      </p:grpSpPr>
      <p:sp>
        <p:nvSpPr>
          <p:cNvPr id="702" name="Google Shape;702;p153"/>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3" name="Google Shape;703;p153"/>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704" name="Google Shape;704;p153"/>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05" name="Google Shape;705;p153"/>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706" name="Google Shape;706;p153"/>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07" name="Google Shape;707;p15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8" name="Google Shape;708;p15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9" name="Google Shape;709;p15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 name="Google Shape;83;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10"/>
        <p:cNvGrpSpPr/>
        <p:nvPr/>
      </p:nvGrpSpPr>
      <p:grpSpPr>
        <a:xfrm>
          <a:off x="0" y="0"/>
          <a:ext cx="0" cy="0"/>
          <a:chOff x="0" y="0"/>
          <a:chExt cx="0" cy="0"/>
        </a:xfrm>
      </p:grpSpPr>
      <p:sp>
        <p:nvSpPr>
          <p:cNvPr id="711" name="Google Shape;711;p154"/>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2" name="Google Shape;712;p1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3" name="Google Shape;713;p1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4" name="Google Shape;714;p1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5"/>
        <p:cNvGrpSpPr/>
        <p:nvPr/>
      </p:nvGrpSpPr>
      <p:grpSpPr>
        <a:xfrm>
          <a:off x="0" y="0"/>
          <a:ext cx="0" cy="0"/>
          <a:chOff x="0" y="0"/>
          <a:chExt cx="0" cy="0"/>
        </a:xfrm>
      </p:grpSpPr>
      <p:sp>
        <p:nvSpPr>
          <p:cNvPr id="716" name="Google Shape;716;p15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7" name="Google Shape;717;p155"/>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718" name="Google Shape;718;p155"/>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19" name="Google Shape;719;p1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0" name="Google Shape;720;p1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1" name="Google Shape;721;p1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2"/>
        <p:cNvGrpSpPr/>
        <p:nvPr/>
      </p:nvGrpSpPr>
      <p:grpSpPr>
        <a:xfrm>
          <a:off x="0" y="0"/>
          <a:ext cx="0" cy="0"/>
          <a:chOff x="0" y="0"/>
          <a:chExt cx="0" cy="0"/>
        </a:xfrm>
      </p:grpSpPr>
      <p:sp>
        <p:nvSpPr>
          <p:cNvPr id="723" name="Google Shape;723;p15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4" name="Google Shape;724;p156"/>
          <p:cNvSpPr>
            <a:spLocks noGrp="1"/>
          </p:cNvSpPr>
          <p:nvPr>
            <p:ph type="pic" idx="2"/>
          </p:nvPr>
        </p:nvSpPr>
        <p:spPr>
          <a:xfrm>
            <a:off x="3887391" y="740569"/>
            <a:ext cx="4629300" cy="3655200"/>
          </a:xfrm>
          <a:prstGeom prst="rect">
            <a:avLst/>
          </a:prstGeom>
          <a:noFill/>
          <a:ln>
            <a:noFill/>
          </a:ln>
        </p:spPr>
      </p:sp>
      <p:sp>
        <p:nvSpPr>
          <p:cNvPr id="725" name="Google Shape;725;p15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26" name="Google Shape;726;p1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7" name="Google Shape;727;p1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8" name="Google Shape;728;p1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729"/>
        <p:cNvGrpSpPr/>
        <p:nvPr/>
      </p:nvGrpSpPr>
      <p:grpSpPr>
        <a:xfrm>
          <a:off x="0" y="0"/>
          <a:ext cx="0" cy="0"/>
          <a:chOff x="0" y="0"/>
          <a:chExt cx="0" cy="0"/>
        </a:xfrm>
      </p:grpSpPr>
      <p:sp>
        <p:nvSpPr>
          <p:cNvPr id="730" name="Google Shape;730;p157"/>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1" name="Google Shape;731;p157"/>
          <p:cNvSpPr>
            <a:spLocks noGrp="1"/>
          </p:cNvSpPr>
          <p:nvPr>
            <p:ph type="pic" idx="2"/>
          </p:nvPr>
        </p:nvSpPr>
        <p:spPr>
          <a:xfrm>
            <a:off x="3887391" y="740569"/>
            <a:ext cx="4629300" cy="1694400"/>
          </a:xfrm>
          <a:prstGeom prst="rect">
            <a:avLst/>
          </a:prstGeom>
          <a:noFill/>
          <a:ln>
            <a:noFill/>
          </a:ln>
        </p:spPr>
      </p:sp>
      <p:sp>
        <p:nvSpPr>
          <p:cNvPr id="732" name="Google Shape;732;p157"/>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33" name="Google Shape;733;p1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4" name="Google Shape;734;p1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5" name="Google Shape;735;p1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36" name="Google Shape;736;p157"/>
          <p:cNvSpPr>
            <a:spLocks noGrp="1"/>
          </p:cNvSpPr>
          <p:nvPr>
            <p:ph type="pic" idx="3"/>
          </p:nvPr>
        </p:nvSpPr>
        <p:spPr>
          <a:xfrm>
            <a:off x="3887391" y="2588632"/>
            <a:ext cx="2227800" cy="1694400"/>
          </a:xfrm>
          <a:prstGeom prst="rect">
            <a:avLst/>
          </a:prstGeom>
          <a:noFill/>
          <a:ln>
            <a:noFill/>
          </a:ln>
        </p:spPr>
      </p:sp>
      <p:sp>
        <p:nvSpPr>
          <p:cNvPr id="737" name="Google Shape;737;p157"/>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738"/>
        <p:cNvGrpSpPr/>
        <p:nvPr/>
      </p:nvGrpSpPr>
      <p:grpSpPr>
        <a:xfrm>
          <a:off x="0" y="0"/>
          <a:ext cx="0" cy="0"/>
          <a:chOff x="0" y="0"/>
          <a:chExt cx="0" cy="0"/>
        </a:xfrm>
      </p:grpSpPr>
      <p:sp>
        <p:nvSpPr>
          <p:cNvPr id="739" name="Google Shape;739;p1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0" name="Google Shape;740;p15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00"/>
              </a:spcBef>
              <a:spcAft>
                <a:spcPts val="0"/>
              </a:spcAft>
              <a:buSzPts val="3600"/>
              <a:buNone/>
              <a:defRPr/>
            </a:lvl1pPr>
            <a:lvl2pPr marL="914400" lvl="1" indent="-431800" algn="l">
              <a:lnSpc>
                <a:spcPct val="100000"/>
              </a:lnSpc>
              <a:spcBef>
                <a:spcPts val="100"/>
              </a:spcBef>
              <a:spcAft>
                <a:spcPts val="0"/>
              </a:spcAft>
              <a:buSzPts val="3200"/>
              <a:buChar char="•"/>
              <a:defRPr/>
            </a:lvl2pPr>
            <a:lvl3pPr marL="1371600" lvl="2" indent="-406400" algn="l">
              <a:lnSpc>
                <a:spcPct val="100000"/>
              </a:lnSpc>
              <a:spcBef>
                <a:spcPts val="500"/>
              </a:spcBef>
              <a:spcAft>
                <a:spcPts val="0"/>
              </a:spcAft>
              <a:buSzPts val="2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741" name="Google Shape;741;p1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42"/>
        <p:cNvGrpSpPr/>
        <p:nvPr/>
      </p:nvGrpSpPr>
      <p:grpSpPr>
        <a:xfrm>
          <a:off x="0" y="0"/>
          <a:ext cx="0" cy="0"/>
          <a:chOff x="0" y="0"/>
          <a:chExt cx="0" cy="0"/>
        </a:xfrm>
      </p:grpSpPr>
      <p:sp>
        <p:nvSpPr>
          <p:cNvPr id="743" name="Google Shape;743;p1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4" name="Google Shape;744;p15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45" name="Google Shape;745;p15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46" name="Google Shape;746;p1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747"/>
        <p:cNvGrpSpPr/>
        <p:nvPr/>
      </p:nvGrpSpPr>
      <p:grpSpPr>
        <a:xfrm>
          <a:off x="0" y="0"/>
          <a:ext cx="0" cy="0"/>
          <a:chOff x="0" y="0"/>
          <a:chExt cx="0" cy="0"/>
        </a:xfrm>
      </p:grpSpPr>
      <p:sp>
        <p:nvSpPr>
          <p:cNvPr id="748" name="Google Shape;748;p1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55"/>
        <p:cNvGrpSpPr/>
        <p:nvPr/>
      </p:nvGrpSpPr>
      <p:grpSpPr>
        <a:xfrm>
          <a:off x="0" y="0"/>
          <a:ext cx="0" cy="0"/>
          <a:chOff x="0" y="0"/>
          <a:chExt cx="0" cy="0"/>
        </a:xfrm>
      </p:grpSpPr>
      <p:sp>
        <p:nvSpPr>
          <p:cNvPr id="756" name="Google Shape;756;p61"/>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7" name="Google Shape;757;p61"/>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292100" algn="l">
              <a:lnSpc>
                <a:spcPct val="90000"/>
              </a:lnSpc>
              <a:spcBef>
                <a:spcPts val="400"/>
              </a:spcBef>
              <a:spcAft>
                <a:spcPts val="0"/>
              </a:spcAft>
              <a:buSzPts val="10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758" name="Google Shape;758;p6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59"/>
        <p:cNvGrpSpPr/>
        <p:nvPr/>
      </p:nvGrpSpPr>
      <p:grpSpPr>
        <a:xfrm>
          <a:off x="0" y="0"/>
          <a:ext cx="0" cy="0"/>
          <a:chOff x="0" y="0"/>
          <a:chExt cx="0" cy="0"/>
        </a:xfrm>
      </p:grpSpPr>
      <p:sp>
        <p:nvSpPr>
          <p:cNvPr id="760" name="Google Shape;760;p6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1" name="Google Shape;761;p6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2" name="Google Shape;762;p6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3" name="Google Shape;763;p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64" name="Google Shape;764;p68"/>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765"/>
        <p:cNvGrpSpPr/>
        <p:nvPr/>
      </p:nvGrpSpPr>
      <p:grpSpPr>
        <a:xfrm>
          <a:off x="0" y="0"/>
          <a:ext cx="0" cy="0"/>
          <a:chOff x="0" y="0"/>
          <a:chExt cx="0" cy="0"/>
        </a:xfrm>
      </p:grpSpPr>
      <p:sp>
        <p:nvSpPr>
          <p:cNvPr id="766" name="Google Shape;766;p161"/>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7" name="Google Shape;767;p161"/>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68" name="Google Shape;768;p16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9" name="Google Shape;769;p16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0" name="Google Shape;770;p16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 name="Google Shape;86;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7" name="Google Shape;87;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1"/>
        <p:cNvGrpSpPr/>
        <p:nvPr/>
      </p:nvGrpSpPr>
      <p:grpSpPr>
        <a:xfrm>
          <a:off x="0" y="0"/>
          <a:ext cx="0" cy="0"/>
          <a:chOff x="0" y="0"/>
          <a:chExt cx="0" cy="0"/>
        </a:xfrm>
      </p:grpSpPr>
      <p:sp>
        <p:nvSpPr>
          <p:cNvPr id="772" name="Google Shape;772;p162"/>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3" name="Google Shape;773;p162"/>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74" name="Google Shape;774;p1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5" name="Google Shape;775;p1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6" name="Google Shape;776;p1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77" name="Google Shape;777;p162"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8" name="Google Shape;778;p162"/>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79"/>
        <p:cNvGrpSpPr/>
        <p:nvPr/>
      </p:nvGrpSpPr>
      <p:grpSpPr>
        <a:xfrm>
          <a:off x="0" y="0"/>
          <a:ext cx="0" cy="0"/>
          <a:chOff x="0" y="0"/>
          <a:chExt cx="0" cy="0"/>
        </a:xfrm>
      </p:grpSpPr>
      <p:sp>
        <p:nvSpPr>
          <p:cNvPr id="780" name="Google Shape;780;p163"/>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1" name="Google Shape;781;p16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2" name="Google Shape;782;p16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3" name="Google Shape;783;p16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4" name="Google Shape;784;p16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5"/>
        <p:cNvGrpSpPr/>
        <p:nvPr/>
      </p:nvGrpSpPr>
      <p:grpSpPr>
        <a:xfrm>
          <a:off x="0" y="0"/>
          <a:ext cx="0" cy="0"/>
          <a:chOff x="0" y="0"/>
          <a:chExt cx="0" cy="0"/>
        </a:xfrm>
      </p:grpSpPr>
      <p:sp>
        <p:nvSpPr>
          <p:cNvPr id="786" name="Google Shape;786;p164"/>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7" name="Google Shape;787;p164"/>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88" name="Google Shape;788;p16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9" name="Google Shape;789;p16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0" name="Google Shape;790;p16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91"/>
        <p:cNvGrpSpPr/>
        <p:nvPr/>
      </p:nvGrpSpPr>
      <p:grpSpPr>
        <a:xfrm>
          <a:off x="0" y="0"/>
          <a:ext cx="0" cy="0"/>
          <a:chOff x="0" y="0"/>
          <a:chExt cx="0" cy="0"/>
        </a:xfrm>
      </p:grpSpPr>
      <p:sp>
        <p:nvSpPr>
          <p:cNvPr id="792" name="Google Shape;792;p165"/>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3" name="Google Shape;793;p165"/>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94" name="Google Shape;794;p165"/>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95" name="Google Shape;795;p16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6" name="Google Shape;796;p16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7" name="Google Shape;797;p16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798"/>
        <p:cNvGrpSpPr/>
        <p:nvPr/>
      </p:nvGrpSpPr>
      <p:grpSpPr>
        <a:xfrm>
          <a:off x="0" y="0"/>
          <a:ext cx="0" cy="0"/>
          <a:chOff x="0" y="0"/>
          <a:chExt cx="0" cy="0"/>
        </a:xfrm>
      </p:grpSpPr>
      <p:sp>
        <p:nvSpPr>
          <p:cNvPr id="799" name="Google Shape;799;p166"/>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0" name="Google Shape;800;p166"/>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01" name="Google Shape;801;p166"/>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02" name="Google Shape;802;p166"/>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03" name="Google Shape;803;p166"/>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04" name="Google Shape;804;p1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5" name="Google Shape;805;p1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6" name="Google Shape;806;p1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7"/>
        <p:cNvGrpSpPr/>
        <p:nvPr/>
      </p:nvGrpSpPr>
      <p:grpSpPr>
        <a:xfrm>
          <a:off x="0" y="0"/>
          <a:ext cx="0" cy="0"/>
          <a:chOff x="0" y="0"/>
          <a:chExt cx="0" cy="0"/>
        </a:xfrm>
      </p:grpSpPr>
      <p:sp>
        <p:nvSpPr>
          <p:cNvPr id="808" name="Google Shape;808;p167"/>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9" name="Google Shape;809;p167"/>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810" name="Google Shape;810;p167"/>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11" name="Google Shape;811;p16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2" name="Google Shape;812;p16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3" name="Google Shape;813;p16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4"/>
        <p:cNvGrpSpPr/>
        <p:nvPr/>
      </p:nvGrpSpPr>
      <p:grpSpPr>
        <a:xfrm>
          <a:off x="0" y="0"/>
          <a:ext cx="0" cy="0"/>
          <a:chOff x="0" y="0"/>
          <a:chExt cx="0" cy="0"/>
        </a:xfrm>
      </p:grpSpPr>
      <p:sp>
        <p:nvSpPr>
          <p:cNvPr id="815" name="Google Shape;815;p168"/>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6" name="Google Shape;816;p168"/>
          <p:cNvSpPr>
            <a:spLocks noGrp="1"/>
          </p:cNvSpPr>
          <p:nvPr>
            <p:ph type="pic" idx="2"/>
          </p:nvPr>
        </p:nvSpPr>
        <p:spPr>
          <a:xfrm>
            <a:off x="3887391" y="740569"/>
            <a:ext cx="4629300" cy="3655200"/>
          </a:xfrm>
          <a:prstGeom prst="rect">
            <a:avLst/>
          </a:prstGeom>
          <a:noFill/>
          <a:ln>
            <a:noFill/>
          </a:ln>
        </p:spPr>
      </p:sp>
      <p:sp>
        <p:nvSpPr>
          <p:cNvPr id="817" name="Google Shape;817;p168"/>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18" name="Google Shape;818;p16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9" name="Google Shape;819;p16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0" name="Google Shape;820;p1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821"/>
        <p:cNvGrpSpPr/>
        <p:nvPr/>
      </p:nvGrpSpPr>
      <p:grpSpPr>
        <a:xfrm>
          <a:off x="0" y="0"/>
          <a:ext cx="0" cy="0"/>
          <a:chOff x="0" y="0"/>
          <a:chExt cx="0" cy="0"/>
        </a:xfrm>
      </p:grpSpPr>
      <p:sp>
        <p:nvSpPr>
          <p:cNvPr id="822" name="Google Shape;822;p16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3" name="Google Shape;823;p169"/>
          <p:cNvSpPr>
            <a:spLocks noGrp="1"/>
          </p:cNvSpPr>
          <p:nvPr>
            <p:ph type="pic" idx="2"/>
          </p:nvPr>
        </p:nvSpPr>
        <p:spPr>
          <a:xfrm>
            <a:off x="3887391" y="740569"/>
            <a:ext cx="4629300" cy="1694400"/>
          </a:xfrm>
          <a:prstGeom prst="rect">
            <a:avLst/>
          </a:prstGeom>
          <a:noFill/>
          <a:ln>
            <a:noFill/>
          </a:ln>
        </p:spPr>
      </p:sp>
      <p:sp>
        <p:nvSpPr>
          <p:cNvPr id="824" name="Google Shape;824;p169"/>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25" name="Google Shape;825;p16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6" name="Google Shape;826;p16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7" name="Google Shape;827;p1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828" name="Google Shape;828;p169"/>
          <p:cNvSpPr>
            <a:spLocks noGrp="1"/>
          </p:cNvSpPr>
          <p:nvPr>
            <p:ph type="pic" idx="3"/>
          </p:nvPr>
        </p:nvSpPr>
        <p:spPr>
          <a:xfrm>
            <a:off x="3887391" y="2588632"/>
            <a:ext cx="2227800" cy="1694400"/>
          </a:xfrm>
          <a:prstGeom prst="rect">
            <a:avLst/>
          </a:prstGeom>
          <a:noFill/>
          <a:ln>
            <a:noFill/>
          </a:ln>
        </p:spPr>
      </p:sp>
      <p:sp>
        <p:nvSpPr>
          <p:cNvPr id="829" name="Google Shape;829;p169"/>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30"/>
        <p:cNvGrpSpPr/>
        <p:nvPr/>
      </p:nvGrpSpPr>
      <p:grpSpPr>
        <a:xfrm>
          <a:off x="0" y="0"/>
          <a:ext cx="0" cy="0"/>
          <a:chOff x="0" y="0"/>
          <a:chExt cx="0" cy="0"/>
        </a:xfrm>
      </p:grpSpPr>
      <p:sp>
        <p:nvSpPr>
          <p:cNvPr id="831" name="Google Shape;831;p170"/>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2" name="Google Shape;832;p170"/>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33" name="Google Shape;833;p17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4" name="Google Shape;834;p17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5" name="Google Shape;835;p17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836"/>
        <p:cNvGrpSpPr/>
        <p:nvPr/>
      </p:nvGrpSpPr>
      <p:grpSpPr>
        <a:xfrm>
          <a:off x="0" y="0"/>
          <a:ext cx="0" cy="0"/>
          <a:chOff x="0" y="0"/>
          <a:chExt cx="0" cy="0"/>
        </a:xfrm>
      </p:grpSpPr>
      <p:sp>
        <p:nvSpPr>
          <p:cNvPr id="837" name="Google Shape;837;p171"/>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8" name="Google Shape;838;p171"/>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839" name="Google Shape;839;p17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0" name="Google Shape;840;p17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1" name="Google Shape;841;p17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842" name="Google Shape;842;p171"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43" name="Google Shape;843;p171"/>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88"/>
        <p:cNvGrpSpPr/>
        <p:nvPr/>
      </p:nvGrpSpPr>
      <p:grpSpPr>
        <a:xfrm>
          <a:off x="0" y="0"/>
          <a:ext cx="0" cy="0"/>
          <a:chOff x="0" y="0"/>
          <a:chExt cx="0" cy="0"/>
        </a:xfrm>
      </p:grpSpPr>
      <p:sp>
        <p:nvSpPr>
          <p:cNvPr id="89" name="Google Shape;89;p53"/>
          <p:cNvSpPr txBox="1">
            <a:spLocks noGrp="1"/>
          </p:cNvSpPr>
          <p:nvPr>
            <p:ph type="title"/>
          </p:nvPr>
        </p:nvSpPr>
        <p:spPr>
          <a:xfrm>
            <a:off x="311700" y="8137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 name="Google Shape;90;p53"/>
          <p:cNvSpPr txBox="1">
            <a:spLocks noGrp="1"/>
          </p:cNvSpPr>
          <p:nvPr>
            <p:ph type="body" idx="1"/>
          </p:nvPr>
        </p:nvSpPr>
        <p:spPr>
          <a:xfrm>
            <a:off x="448625" y="138642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292100" algn="l">
              <a:lnSpc>
                <a:spcPct val="90000"/>
              </a:lnSpc>
              <a:spcBef>
                <a:spcPts val="400"/>
              </a:spcBef>
              <a:spcAft>
                <a:spcPts val="0"/>
              </a:spcAft>
              <a:buSzPts val="10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91" name="Google Shape;91;p53"/>
          <p:cNvSpPr txBox="1">
            <a:spLocks noGrp="1"/>
          </p:cNvSpPr>
          <p:nvPr>
            <p:ph type="sldNum" idx="12"/>
          </p:nvPr>
        </p:nvSpPr>
        <p:spPr>
          <a:xfrm>
            <a:off x="237258" y="4607392"/>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844"/>
        <p:cNvGrpSpPr/>
        <p:nvPr/>
      </p:nvGrpSpPr>
      <p:grpSpPr>
        <a:xfrm>
          <a:off x="0" y="0"/>
          <a:ext cx="0" cy="0"/>
          <a:chOff x="0" y="0"/>
          <a:chExt cx="0" cy="0"/>
        </a:xfrm>
      </p:grpSpPr>
      <p:sp>
        <p:nvSpPr>
          <p:cNvPr id="845" name="Google Shape;845;p172"/>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6" name="Google Shape;846;p172"/>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847" name="Google Shape;847;p1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8" name="Google Shape;848;p17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9" name="Google Shape;849;p1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850"/>
        <p:cNvGrpSpPr/>
        <p:nvPr/>
      </p:nvGrpSpPr>
      <p:grpSpPr>
        <a:xfrm>
          <a:off x="0" y="0"/>
          <a:ext cx="0" cy="0"/>
          <a:chOff x="0" y="0"/>
          <a:chExt cx="0" cy="0"/>
        </a:xfrm>
      </p:grpSpPr>
      <p:sp>
        <p:nvSpPr>
          <p:cNvPr id="851" name="Google Shape;851;p173"/>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2" name="Google Shape;852;p1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3" name="Google Shape;853;p1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4" name="Google Shape;854;p1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855" name="Google Shape;855;p173"/>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6" name="Google Shape;856;p173"/>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857"/>
        <p:cNvGrpSpPr/>
        <p:nvPr/>
      </p:nvGrpSpPr>
      <p:grpSpPr>
        <a:xfrm>
          <a:off x="0" y="0"/>
          <a:ext cx="0" cy="0"/>
          <a:chOff x="0" y="0"/>
          <a:chExt cx="0" cy="0"/>
        </a:xfrm>
      </p:grpSpPr>
      <p:sp>
        <p:nvSpPr>
          <p:cNvPr id="858" name="Google Shape;858;p174"/>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9" name="Google Shape;859;p174"/>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60" name="Google Shape;860;p174"/>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1" name="Google Shape;861;p174"/>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62" name="Google Shape;862;p174"/>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3" name="Google Shape;863;p17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4" name="Google Shape;864;p17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5" name="Google Shape;865;p17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66"/>
        <p:cNvGrpSpPr/>
        <p:nvPr/>
      </p:nvGrpSpPr>
      <p:grpSpPr>
        <a:xfrm>
          <a:off x="0" y="0"/>
          <a:ext cx="0" cy="0"/>
          <a:chOff x="0" y="0"/>
          <a:chExt cx="0" cy="0"/>
        </a:xfrm>
      </p:grpSpPr>
      <p:sp>
        <p:nvSpPr>
          <p:cNvPr id="867" name="Google Shape;867;p175"/>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8" name="Google Shape;868;p17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9" name="Google Shape;869;p17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0" name="Google Shape;870;p17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1"/>
        <p:cNvGrpSpPr/>
        <p:nvPr/>
      </p:nvGrpSpPr>
      <p:grpSpPr>
        <a:xfrm>
          <a:off x="0" y="0"/>
          <a:ext cx="0" cy="0"/>
          <a:chOff x="0" y="0"/>
          <a:chExt cx="0" cy="0"/>
        </a:xfrm>
      </p:grpSpPr>
      <p:sp>
        <p:nvSpPr>
          <p:cNvPr id="872" name="Google Shape;872;p17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3" name="Google Shape;873;p17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4" name="Google Shape;874;p17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875"/>
        <p:cNvGrpSpPr/>
        <p:nvPr/>
      </p:nvGrpSpPr>
      <p:grpSpPr>
        <a:xfrm>
          <a:off x="0" y="0"/>
          <a:ext cx="0" cy="0"/>
          <a:chOff x="0" y="0"/>
          <a:chExt cx="0" cy="0"/>
        </a:xfrm>
      </p:grpSpPr>
      <p:sp>
        <p:nvSpPr>
          <p:cNvPr id="876" name="Google Shape;876;p177"/>
          <p:cNvSpPr txBox="1">
            <a:spLocks noGrp="1"/>
          </p:cNvSpPr>
          <p:nvPr>
            <p:ph type="title"/>
          </p:nvPr>
        </p:nvSpPr>
        <p:spPr>
          <a:xfrm>
            <a:off x="427318" y="146215"/>
            <a:ext cx="8229600" cy="5355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0BD1D"/>
              </a:buClr>
              <a:buSzPts val="3200"/>
              <a:buFont typeface="Lato Black"/>
              <a:buNone/>
              <a:defRPr sz="3200" b="1" i="0" u="none" strike="noStrike" cap="none">
                <a:solidFill>
                  <a:srgbClr val="F0BD1D"/>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77" name="Google Shape;877;p177"/>
          <p:cNvSpPr txBox="1">
            <a:spLocks noGrp="1"/>
          </p:cNvSpPr>
          <p:nvPr>
            <p:ph type="body" idx="1"/>
          </p:nvPr>
        </p:nvSpPr>
        <p:spPr>
          <a:xfrm>
            <a:off x="457200" y="1200150"/>
            <a:ext cx="8229600" cy="3625800"/>
          </a:xfrm>
          <a:prstGeom prst="rect">
            <a:avLst/>
          </a:prstGeom>
          <a:noFill/>
          <a:ln>
            <a:noFill/>
          </a:ln>
        </p:spPr>
        <p:txBody>
          <a:bodyPr spcFirstLastPara="1" wrap="square" lIns="91425" tIns="91425" rIns="91425" bIns="91425" anchor="t" anchorCtr="0">
            <a:noAutofit/>
          </a:bodyPr>
          <a:lstStyle>
            <a:lvl1pPr marL="457200" marR="0" lvl="0" indent="-228600" algn="l">
              <a:lnSpc>
                <a:spcPct val="70000"/>
              </a:lnSpc>
              <a:spcBef>
                <a:spcPts val="0"/>
              </a:spcBef>
              <a:spcAft>
                <a:spcPts val="0"/>
              </a:spcAft>
              <a:buClr>
                <a:srgbClr val="207C9D"/>
              </a:buClr>
              <a:buSzPts val="3200"/>
              <a:buFont typeface="Arial"/>
              <a:buNone/>
              <a:defRPr sz="3200" b="0" i="0" u="none" strike="noStrike" cap="none">
                <a:solidFill>
                  <a:srgbClr val="207C9D"/>
                </a:solidFill>
                <a:latin typeface="Calibri"/>
                <a:ea typeface="Calibri"/>
                <a:cs typeface="Calibri"/>
                <a:sym typeface="Calibri"/>
              </a:defRPr>
            </a:lvl1pPr>
            <a:lvl2pPr marL="914400" marR="0" lvl="1" indent="-381000" algn="l">
              <a:lnSpc>
                <a:spcPct val="93333"/>
              </a:lnSpc>
              <a:spcBef>
                <a:spcPts val="0"/>
              </a:spcBef>
              <a:spcAft>
                <a:spcPts val="0"/>
              </a:spcAft>
              <a:buClr>
                <a:srgbClr val="797979"/>
              </a:buClr>
              <a:buSzPts val="2400"/>
              <a:buFont typeface="Arial"/>
              <a:buChar char="•"/>
              <a:defRPr sz="2400" b="0" i="0" u="none" strike="noStrike" cap="none">
                <a:solidFill>
                  <a:srgbClr val="797979"/>
                </a:solidFill>
                <a:latin typeface="Calibri"/>
                <a:ea typeface="Calibri"/>
                <a:cs typeface="Calibri"/>
                <a:sym typeface="Calibri"/>
              </a:defRPr>
            </a:lvl2pPr>
            <a:lvl3pPr marL="1371600" marR="0" lvl="2" indent="-355600" algn="l">
              <a:lnSpc>
                <a:spcPct val="112000"/>
              </a:lnSpc>
              <a:spcBef>
                <a:spcPts val="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3pPr>
            <a:lvl4pPr marL="1828800" marR="0" lvl="3" indent="-355600" algn="l">
              <a:lnSpc>
                <a:spcPct val="161000"/>
              </a:lnSpc>
              <a:spcBef>
                <a:spcPts val="0"/>
              </a:spcBef>
              <a:spcAft>
                <a:spcPts val="0"/>
              </a:spcAft>
              <a:buClr>
                <a:srgbClr val="797979"/>
              </a:buClr>
              <a:buSzPts val="2000"/>
              <a:buFont typeface="Arial"/>
              <a:buChar char="•"/>
              <a:defRPr sz="2000" b="0" i="0" u="none" strike="noStrike" cap="none">
                <a:solidFill>
                  <a:srgbClr val="797979"/>
                </a:solidFill>
                <a:latin typeface="Calibri"/>
                <a:ea typeface="Calibri"/>
                <a:cs typeface="Calibri"/>
                <a:sym typeface="Calibri"/>
              </a:defRPr>
            </a:lvl4pPr>
            <a:lvl5pPr marL="2286000" marR="0" lvl="4" indent="-355600" algn="l">
              <a:lnSpc>
                <a:spcPct val="161000"/>
              </a:lnSpc>
              <a:spcBef>
                <a:spcPts val="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78" name="Google Shape;878;p177" descr="PAIRIN-LogoFINAL_Icon.png"/>
          <p:cNvPicPr preferRelativeResize="0"/>
          <p:nvPr/>
        </p:nvPicPr>
        <p:blipFill rotWithShape="1">
          <a:blip r:embed="rId2">
            <a:alphaModFix/>
          </a:blip>
          <a:srcRect/>
          <a:stretch/>
        </p:blipFill>
        <p:spPr>
          <a:xfrm>
            <a:off x="8499181" y="4503617"/>
            <a:ext cx="469660" cy="482286"/>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wo Content 1" type="twoObj">
  <p:cSld name="TWO_OBJECTS">
    <p:spTree>
      <p:nvGrpSpPr>
        <p:cNvPr id="1" name="Shape 879"/>
        <p:cNvGrpSpPr/>
        <p:nvPr/>
      </p:nvGrpSpPr>
      <p:grpSpPr>
        <a:xfrm>
          <a:off x="0" y="0"/>
          <a:ext cx="0" cy="0"/>
          <a:chOff x="0" y="0"/>
          <a:chExt cx="0" cy="0"/>
        </a:xfrm>
      </p:grpSpPr>
      <p:sp>
        <p:nvSpPr>
          <p:cNvPr id="880" name="Google Shape;880;p178"/>
          <p:cNvSpPr txBox="1">
            <a:spLocks noGrp="1"/>
          </p:cNvSpPr>
          <p:nvPr>
            <p:ph type="title"/>
          </p:nvPr>
        </p:nvSpPr>
        <p:spPr>
          <a:xfrm>
            <a:off x="427318" y="146215"/>
            <a:ext cx="8229600" cy="8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0BD1D"/>
              </a:buClr>
              <a:buSzPts val="4800"/>
              <a:buFont typeface="Calibri"/>
              <a:buNone/>
              <a:defRPr sz="4800" b="1" i="0" u="none" strike="noStrike" cap="none">
                <a:solidFill>
                  <a:srgbClr val="F0BD1D"/>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81" name="Google Shape;881;p178"/>
          <p:cNvSpPr txBox="1">
            <a:spLocks noGrp="1"/>
          </p:cNvSpPr>
          <p:nvPr>
            <p:ph type="body" idx="1"/>
          </p:nvPr>
        </p:nvSpPr>
        <p:spPr>
          <a:xfrm>
            <a:off x="457200" y="900113"/>
            <a:ext cx="4038600" cy="25455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600"/>
              </a:spcBef>
              <a:spcAft>
                <a:spcPts val="0"/>
              </a:spcAft>
              <a:buClr>
                <a:srgbClr val="207C9D"/>
              </a:buClr>
              <a:buSzPts val="2800"/>
              <a:buFont typeface="Arial"/>
              <a:buNone/>
              <a:defRPr sz="2800" b="0" i="0" u="none" strike="noStrike" cap="none">
                <a:solidFill>
                  <a:srgbClr val="207C9D"/>
                </a:solidFill>
                <a:latin typeface="Calibri"/>
                <a:ea typeface="Calibri"/>
                <a:cs typeface="Calibri"/>
                <a:sym typeface="Calibri"/>
              </a:defRPr>
            </a:lvl1pPr>
            <a:lvl2pPr marL="914400" marR="0" lvl="1" indent="-381000" algn="l">
              <a:lnSpc>
                <a:spcPct val="100000"/>
              </a:lnSpc>
              <a:spcBef>
                <a:spcPts val="100"/>
              </a:spcBef>
              <a:spcAft>
                <a:spcPts val="0"/>
              </a:spcAft>
              <a:buClr>
                <a:srgbClr val="797979"/>
              </a:buClr>
              <a:buSzPts val="2400"/>
              <a:buFont typeface="Arial"/>
              <a:buChar char="•"/>
              <a:defRPr sz="2400" b="0" i="0" u="none" strike="noStrike" cap="none">
                <a:solidFill>
                  <a:srgbClr val="797979"/>
                </a:solidFill>
                <a:latin typeface="Calibri"/>
                <a:ea typeface="Calibri"/>
                <a:cs typeface="Calibri"/>
                <a:sym typeface="Calibri"/>
              </a:defRPr>
            </a:lvl2pPr>
            <a:lvl3pPr marL="1371600" marR="0" lvl="2" indent="-355600" algn="l">
              <a:lnSpc>
                <a:spcPct val="100000"/>
              </a:lnSpc>
              <a:spcBef>
                <a:spcPts val="4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3pPr>
            <a:lvl4pPr marL="1828800" marR="0" lvl="3" indent="-342900" algn="l">
              <a:lnSpc>
                <a:spcPct val="100000"/>
              </a:lnSpc>
              <a:spcBef>
                <a:spcPts val="400"/>
              </a:spcBef>
              <a:spcAft>
                <a:spcPts val="0"/>
              </a:spcAft>
              <a:buClr>
                <a:srgbClr val="797979"/>
              </a:buClr>
              <a:buSzPts val="1800"/>
              <a:buFont typeface="Arial"/>
              <a:buChar char="•"/>
              <a:defRPr sz="1800" b="0" i="0" u="none" strike="noStrike" cap="none">
                <a:solidFill>
                  <a:srgbClr val="797979"/>
                </a:solidFill>
                <a:latin typeface="Calibri"/>
                <a:ea typeface="Calibri"/>
                <a:cs typeface="Calibri"/>
                <a:sym typeface="Calibri"/>
              </a:defRPr>
            </a:lvl4pPr>
            <a:lvl5pPr marL="2286000" marR="0" lvl="4" indent="-342900" algn="l">
              <a:lnSpc>
                <a:spcPct val="100000"/>
              </a:lnSpc>
              <a:spcBef>
                <a:spcPts val="400"/>
              </a:spcBef>
              <a:spcAft>
                <a:spcPts val="0"/>
              </a:spcAft>
              <a:buClr>
                <a:srgbClr val="797979"/>
              </a:buClr>
              <a:buSzPts val="1800"/>
              <a:buFont typeface="Merriweather Sans"/>
              <a:buChar char="-"/>
              <a:defRPr sz="1800" b="0" i="0" u="none" strike="noStrike" cap="none">
                <a:solidFill>
                  <a:srgbClr val="797979"/>
                </a:solidFill>
                <a:latin typeface="Calibri"/>
                <a:ea typeface="Calibri"/>
                <a:cs typeface="Calibri"/>
                <a:sym typeface="Calibri"/>
              </a:defRPr>
            </a:lvl5pPr>
            <a:lvl6pPr marL="2743200" marR="0" lvl="5" indent="-342900"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2" name="Google Shape;882;p178"/>
          <p:cNvSpPr txBox="1">
            <a:spLocks noGrp="1"/>
          </p:cNvSpPr>
          <p:nvPr>
            <p:ph type="body" idx="2"/>
          </p:nvPr>
        </p:nvSpPr>
        <p:spPr>
          <a:xfrm>
            <a:off x="4648200" y="900113"/>
            <a:ext cx="4038600" cy="25455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600"/>
              </a:spcBef>
              <a:spcAft>
                <a:spcPts val="0"/>
              </a:spcAft>
              <a:buClr>
                <a:srgbClr val="207C9D"/>
              </a:buClr>
              <a:buSzPts val="2800"/>
              <a:buFont typeface="Arial"/>
              <a:buNone/>
              <a:defRPr sz="2800" b="0" i="0" u="none" strike="noStrike" cap="none">
                <a:solidFill>
                  <a:srgbClr val="207C9D"/>
                </a:solidFill>
                <a:latin typeface="Calibri"/>
                <a:ea typeface="Calibri"/>
                <a:cs typeface="Calibri"/>
                <a:sym typeface="Calibri"/>
              </a:defRPr>
            </a:lvl1pPr>
            <a:lvl2pPr marL="914400" marR="0" lvl="1" indent="-381000" algn="l">
              <a:lnSpc>
                <a:spcPct val="100000"/>
              </a:lnSpc>
              <a:spcBef>
                <a:spcPts val="100"/>
              </a:spcBef>
              <a:spcAft>
                <a:spcPts val="0"/>
              </a:spcAft>
              <a:buClr>
                <a:srgbClr val="797979"/>
              </a:buClr>
              <a:buSzPts val="2400"/>
              <a:buFont typeface="Arial"/>
              <a:buChar char="•"/>
              <a:defRPr sz="2400" b="0" i="0" u="none" strike="noStrike" cap="none">
                <a:solidFill>
                  <a:srgbClr val="797979"/>
                </a:solidFill>
                <a:latin typeface="Calibri"/>
                <a:ea typeface="Calibri"/>
                <a:cs typeface="Calibri"/>
                <a:sym typeface="Calibri"/>
              </a:defRPr>
            </a:lvl2pPr>
            <a:lvl3pPr marL="1371600" marR="0" lvl="2" indent="-355600" algn="l">
              <a:lnSpc>
                <a:spcPct val="100000"/>
              </a:lnSpc>
              <a:spcBef>
                <a:spcPts val="4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3pPr>
            <a:lvl4pPr marL="1828800" marR="0" lvl="3" indent="-342900" algn="l">
              <a:lnSpc>
                <a:spcPct val="100000"/>
              </a:lnSpc>
              <a:spcBef>
                <a:spcPts val="400"/>
              </a:spcBef>
              <a:spcAft>
                <a:spcPts val="0"/>
              </a:spcAft>
              <a:buClr>
                <a:srgbClr val="797979"/>
              </a:buClr>
              <a:buSzPts val="1800"/>
              <a:buFont typeface="Arial"/>
              <a:buChar char="•"/>
              <a:defRPr sz="1800" b="0" i="0" u="none" strike="noStrike" cap="none">
                <a:solidFill>
                  <a:srgbClr val="797979"/>
                </a:solidFill>
                <a:latin typeface="Calibri"/>
                <a:ea typeface="Calibri"/>
                <a:cs typeface="Calibri"/>
                <a:sym typeface="Calibri"/>
              </a:defRPr>
            </a:lvl4pPr>
            <a:lvl5pPr marL="2286000" marR="0" lvl="4" indent="-342900" algn="l">
              <a:lnSpc>
                <a:spcPct val="100000"/>
              </a:lnSpc>
              <a:spcBef>
                <a:spcPts val="400"/>
              </a:spcBef>
              <a:spcAft>
                <a:spcPts val="0"/>
              </a:spcAft>
              <a:buClr>
                <a:srgbClr val="797979"/>
              </a:buClr>
              <a:buSzPts val="1800"/>
              <a:buFont typeface="Merriweather Sans"/>
              <a:buChar char="-"/>
              <a:defRPr sz="1800" b="0" i="0" u="none" strike="noStrike" cap="none">
                <a:solidFill>
                  <a:srgbClr val="797979"/>
                </a:solidFill>
                <a:latin typeface="Calibri"/>
                <a:ea typeface="Calibri"/>
                <a:cs typeface="Calibri"/>
                <a:sym typeface="Calibri"/>
              </a:defRPr>
            </a:lvl5pPr>
            <a:lvl6pPr marL="2743200" marR="0" lvl="5" indent="-342900"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3" name="Google Shape;883;p17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1pPr>
            <a:lvl2pPr marR="0" lvl="1"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2pPr>
            <a:lvl3pPr marR="0" lvl="2"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3pPr>
            <a:lvl4pPr marR="0" lvl="3"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4pPr>
            <a:lvl5pPr marR="0" lvl="4"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5pPr>
            <a:lvl6pPr marR="0" lvl="5"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6pPr>
            <a:lvl7pPr marR="0" lvl="6"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7pPr>
            <a:lvl8pPr marR="0" lvl="7"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8pPr>
            <a:lvl9pPr marR="0" lvl="8"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9pPr>
          </a:lstStyle>
          <a:p>
            <a:endParaRPr/>
          </a:p>
        </p:txBody>
      </p:sp>
      <p:sp>
        <p:nvSpPr>
          <p:cNvPr id="884" name="Google Shape;884;p17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1pPr>
            <a:lvl2pPr marR="0" lvl="1"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2pPr>
            <a:lvl3pPr marR="0" lvl="2"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3pPr>
            <a:lvl4pPr marR="0" lvl="3"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4pPr>
            <a:lvl5pPr marR="0" lvl="4"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5pPr>
            <a:lvl6pPr marR="0" lvl="5"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6pPr>
            <a:lvl7pPr marR="0" lvl="6"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7pPr>
            <a:lvl8pPr marR="0" lvl="7"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8pPr>
            <a:lvl9pPr marR="0" lvl="8" algn="l">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9pPr>
          </a:lstStyle>
          <a:p>
            <a:endParaRPr/>
          </a:p>
        </p:txBody>
      </p:sp>
      <p:sp>
        <p:nvSpPr>
          <p:cNvPr id="885" name="Google Shape;885;p17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1pPr>
            <a:lvl2pPr marL="0" marR="0" lvl="1"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2pPr>
            <a:lvl3pPr marL="0" marR="0" lvl="2"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3pPr>
            <a:lvl4pPr marL="0" marR="0" lvl="3"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4pPr>
            <a:lvl5pPr marL="0" marR="0" lvl="4"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5pPr>
            <a:lvl6pPr marL="0" marR="0" lvl="5"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6pPr>
            <a:lvl7pPr marL="0" marR="0" lvl="6"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7pPr>
            <a:lvl8pPr marL="0" marR="0" lvl="7"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8pPr>
            <a:lvl9pPr marL="0" marR="0" lvl="8"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6"/>
        <p:cNvGrpSpPr/>
        <p:nvPr/>
      </p:nvGrpSpPr>
      <p:grpSpPr>
        <a:xfrm>
          <a:off x="0" y="0"/>
          <a:ext cx="0" cy="0"/>
          <a:chOff x="0" y="0"/>
          <a:chExt cx="0" cy="0"/>
        </a:xfrm>
      </p:grpSpPr>
      <p:sp>
        <p:nvSpPr>
          <p:cNvPr id="887" name="Google Shape;887;p1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88" name="Google Shape;888;p1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889"/>
        <p:cNvGrpSpPr/>
        <p:nvPr/>
      </p:nvGrpSpPr>
      <p:grpSpPr>
        <a:xfrm>
          <a:off x="0" y="0"/>
          <a:ext cx="0" cy="0"/>
          <a:chOff x="0" y="0"/>
          <a:chExt cx="0" cy="0"/>
        </a:xfrm>
      </p:grpSpPr>
      <p:sp>
        <p:nvSpPr>
          <p:cNvPr id="890" name="Google Shape;890;p1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1" name="Google Shape;891;p1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00"/>
              </a:spcBef>
              <a:spcAft>
                <a:spcPts val="0"/>
              </a:spcAft>
              <a:buSzPts val="3600"/>
              <a:buNone/>
              <a:defRPr/>
            </a:lvl1pPr>
            <a:lvl2pPr marL="914400" lvl="1" indent="-431800" algn="l">
              <a:lnSpc>
                <a:spcPct val="100000"/>
              </a:lnSpc>
              <a:spcBef>
                <a:spcPts val="72"/>
              </a:spcBef>
              <a:spcAft>
                <a:spcPts val="0"/>
              </a:spcAft>
              <a:buSzPts val="3200"/>
              <a:buChar char="•"/>
              <a:defRPr/>
            </a:lvl2pPr>
            <a:lvl3pPr marL="1371600" lvl="2" indent="-406400" algn="l">
              <a:lnSpc>
                <a:spcPct val="100000"/>
              </a:lnSpc>
              <a:spcBef>
                <a:spcPts val="560"/>
              </a:spcBef>
              <a:spcAft>
                <a:spcPts val="0"/>
              </a:spcAft>
              <a:buSzPts val="2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892" name="Google Shape;892;p1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93"/>
        <p:cNvGrpSpPr/>
        <p:nvPr/>
      </p:nvGrpSpPr>
      <p:grpSpPr>
        <a:xfrm>
          <a:off x="0" y="0"/>
          <a:ext cx="0" cy="0"/>
          <a:chOff x="0" y="0"/>
          <a:chExt cx="0" cy="0"/>
        </a:xfrm>
      </p:grpSpPr>
      <p:sp>
        <p:nvSpPr>
          <p:cNvPr id="894" name="Google Shape;894;p1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95" name="Google Shape;895;p18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896" name="Google Shape;896;p18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897" name="Google Shape;897;p1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
        <p:cNvGrpSpPr/>
        <p:nvPr/>
      </p:nvGrpSpPr>
      <p:grpSpPr>
        <a:xfrm>
          <a:off x="0" y="0"/>
          <a:ext cx="0" cy="0"/>
          <a:chOff x="0" y="0"/>
          <a:chExt cx="0" cy="0"/>
        </a:xfrm>
      </p:grpSpPr>
      <p:sp>
        <p:nvSpPr>
          <p:cNvPr id="93" name="Google Shape;93;p73"/>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 name="Google Shape;94;p73"/>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5" name="Google Shape;95;p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73"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9" name="Google Shape;99;p73"/>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904"/>
        <p:cNvGrpSpPr/>
        <p:nvPr/>
      </p:nvGrpSpPr>
      <p:grpSpPr>
        <a:xfrm>
          <a:off x="0" y="0"/>
          <a:ext cx="0" cy="0"/>
          <a:chOff x="0" y="0"/>
          <a:chExt cx="0" cy="0"/>
        </a:xfrm>
      </p:grpSpPr>
      <p:sp>
        <p:nvSpPr>
          <p:cNvPr id="905" name="Google Shape;905;p65"/>
          <p:cNvSpPr txBox="1">
            <a:spLocks noGrp="1"/>
          </p:cNvSpPr>
          <p:nvPr>
            <p:ph type="title"/>
          </p:nvPr>
        </p:nvSpPr>
        <p:spPr>
          <a:xfrm>
            <a:off x="0" y="1121"/>
            <a:ext cx="9144000" cy="857400"/>
          </a:xfrm>
          <a:prstGeom prst="rect">
            <a:avLst/>
          </a:prstGeom>
          <a:solidFill>
            <a:schemeClr val="dk1"/>
          </a:solidFill>
          <a:ln>
            <a:noFill/>
          </a:ln>
        </p:spPr>
        <p:txBody>
          <a:bodyPr spcFirstLastPara="1" wrap="square" lIns="51425" tIns="25700" rIns="51425" bIns="25700" anchor="t" anchorCtr="0">
            <a:noAutofit/>
          </a:bodyPr>
          <a:lstStyle>
            <a:lvl1pPr marR="0" lvl="0" algn="ctr">
              <a:lnSpc>
                <a:spcPct val="90000"/>
              </a:lnSpc>
              <a:spcBef>
                <a:spcPts val="0"/>
              </a:spcBef>
              <a:spcAft>
                <a:spcPts val="0"/>
              </a:spcAft>
              <a:buClr>
                <a:schemeClr val="lt1"/>
              </a:buClr>
              <a:buSzPts val="2500"/>
              <a:buFont typeface="Calibri"/>
              <a:buNone/>
              <a:defRPr sz="4400" b="0"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800"/>
              <a:buNone/>
              <a:defRPr sz="1800"/>
            </a:lvl2pPr>
            <a:lvl3pPr lvl="2" algn="l">
              <a:lnSpc>
                <a:spcPct val="100000"/>
              </a:lnSpc>
              <a:spcBef>
                <a:spcPts val="0"/>
              </a:spcBef>
              <a:spcAft>
                <a:spcPts val="0"/>
              </a:spcAft>
              <a:buSzPts val="800"/>
              <a:buNone/>
              <a:defRPr sz="1800"/>
            </a:lvl3pPr>
            <a:lvl4pPr lvl="3" algn="l">
              <a:lnSpc>
                <a:spcPct val="100000"/>
              </a:lnSpc>
              <a:spcBef>
                <a:spcPts val="0"/>
              </a:spcBef>
              <a:spcAft>
                <a:spcPts val="0"/>
              </a:spcAft>
              <a:buSzPts val="800"/>
              <a:buNone/>
              <a:defRPr sz="1800"/>
            </a:lvl4pPr>
            <a:lvl5pPr lvl="4" algn="l">
              <a:lnSpc>
                <a:spcPct val="100000"/>
              </a:lnSpc>
              <a:spcBef>
                <a:spcPts val="0"/>
              </a:spcBef>
              <a:spcAft>
                <a:spcPts val="0"/>
              </a:spcAft>
              <a:buSzPts val="800"/>
              <a:buNone/>
              <a:defRPr sz="1800"/>
            </a:lvl5pPr>
            <a:lvl6pPr lvl="5" algn="l">
              <a:lnSpc>
                <a:spcPct val="100000"/>
              </a:lnSpc>
              <a:spcBef>
                <a:spcPts val="0"/>
              </a:spcBef>
              <a:spcAft>
                <a:spcPts val="0"/>
              </a:spcAft>
              <a:buSzPts val="800"/>
              <a:buNone/>
              <a:defRPr sz="1800"/>
            </a:lvl6pPr>
            <a:lvl7pPr lvl="6" algn="l">
              <a:lnSpc>
                <a:spcPct val="100000"/>
              </a:lnSpc>
              <a:spcBef>
                <a:spcPts val="0"/>
              </a:spcBef>
              <a:spcAft>
                <a:spcPts val="0"/>
              </a:spcAft>
              <a:buSzPts val="800"/>
              <a:buNone/>
              <a:defRPr sz="1800"/>
            </a:lvl7pPr>
            <a:lvl8pPr lvl="7" algn="l">
              <a:lnSpc>
                <a:spcPct val="100000"/>
              </a:lnSpc>
              <a:spcBef>
                <a:spcPts val="0"/>
              </a:spcBef>
              <a:spcAft>
                <a:spcPts val="0"/>
              </a:spcAft>
              <a:buSzPts val="800"/>
              <a:buNone/>
              <a:defRPr sz="1800"/>
            </a:lvl8pPr>
            <a:lvl9pPr lvl="8" algn="l">
              <a:lnSpc>
                <a:spcPct val="100000"/>
              </a:lnSpc>
              <a:spcBef>
                <a:spcPts val="0"/>
              </a:spcBef>
              <a:spcAft>
                <a:spcPts val="0"/>
              </a:spcAft>
              <a:buSzPts val="800"/>
              <a:buNone/>
              <a:defRPr sz="1800"/>
            </a:lvl9pPr>
          </a:lstStyle>
          <a:p>
            <a:endParaRPr/>
          </a:p>
        </p:txBody>
      </p:sp>
      <p:sp>
        <p:nvSpPr>
          <p:cNvPr id="906" name="Google Shape;906;p65"/>
          <p:cNvSpPr txBox="1">
            <a:spLocks noGrp="1"/>
          </p:cNvSpPr>
          <p:nvPr>
            <p:ph type="body" idx="1"/>
          </p:nvPr>
        </p:nvSpPr>
        <p:spPr>
          <a:xfrm>
            <a:off x="457200" y="1200152"/>
            <a:ext cx="8229600" cy="31242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400"/>
              </a:spcBef>
              <a:spcAft>
                <a:spcPts val="0"/>
              </a:spcAft>
              <a:buClr>
                <a:schemeClr val="dk1"/>
              </a:buClr>
              <a:buSzPts val="1100"/>
              <a:buChar char="•"/>
              <a:defRPr/>
            </a:lvl1pPr>
            <a:lvl2pPr marL="914400" lvl="1" indent="-298450" algn="l">
              <a:lnSpc>
                <a:spcPct val="90000"/>
              </a:lnSpc>
              <a:spcBef>
                <a:spcPts val="400"/>
              </a:spcBef>
              <a:spcAft>
                <a:spcPts val="0"/>
              </a:spcAft>
              <a:buClr>
                <a:schemeClr val="dk1"/>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7"/>
        <p:cNvGrpSpPr/>
        <p:nvPr/>
      </p:nvGrpSpPr>
      <p:grpSpPr>
        <a:xfrm>
          <a:off x="0" y="0"/>
          <a:ext cx="0" cy="0"/>
          <a:chOff x="0" y="0"/>
          <a:chExt cx="0" cy="0"/>
        </a:xfrm>
      </p:grpSpPr>
      <p:sp>
        <p:nvSpPr>
          <p:cNvPr id="908" name="Google Shape;908;p231"/>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9" name="Google Shape;909;p231"/>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10" name="Google Shape;910;p2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11" name="Google Shape;911;p2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12" name="Google Shape;912;p2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13" name="Google Shape;913;p231"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14" name="Google Shape;914;p231"/>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dk1"/>
              </a:buClr>
              <a:buSzPts val="2900"/>
              <a:buFont typeface="Trebuchet MS"/>
              <a:buNone/>
            </a:pPr>
            <a:r>
              <a:rPr lang="en" sz="2900" b="1" i="0" u="none" strike="noStrike" cap="none">
                <a:solidFill>
                  <a:schemeClr val="dk1"/>
                </a:solidFill>
                <a:latin typeface="Trebuchet MS"/>
                <a:ea typeface="Trebuchet MS"/>
                <a:cs typeface="Trebuchet MS"/>
                <a:sym typeface="Trebuchet MS"/>
              </a:rPr>
              <a:t>VIRGINIA DEPARTMENT OF EDUCATION</a:t>
            </a:r>
            <a:endParaRPr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15"/>
        <p:cNvGrpSpPr/>
        <p:nvPr/>
      </p:nvGrpSpPr>
      <p:grpSpPr>
        <a:xfrm>
          <a:off x="0" y="0"/>
          <a:ext cx="0" cy="0"/>
          <a:chOff x="0" y="0"/>
          <a:chExt cx="0" cy="0"/>
        </a:xfrm>
      </p:grpSpPr>
      <p:sp>
        <p:nvSpPr>
          <p:cNvPr id="916" name="Google Shape;916;p23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17" name="Google Shape;917;p23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8" name="Google Shape;918;p2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19" name="Google Shape;919;p2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20" name="Google Shape;920;p2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1"/>
        <p:cNvGrpSpPr/>
        <p:nvPr/>
      </p:nvGrpSpPr>
      <p:grpSpPr>
        <a:xfrm>
          <a:off x="0" y="0"/>
          <a:ext cx="0" cy="0"/>
          <a:chOff x="0" y="0"/>
          <a:chExt cx="0" cy="0"/>
        </a:xfrm>
      </p:grpSpPr>
      <p:sp>
        <p:nvSpPr>
          <p:cNvPr id="922" name="Google Shape;922;p233"/>
          <p:cNvSpPr txBox="1">
            <a:spLocks noGrp="1"/>
          </p:cNvSpPr>
          <p:nvPr>
            <p:ph type="title"/>
          </p:nvPr>
        </p:nvSpPr>
        <p:spPr>
          <a:xfrm>
            <a:off x="628650" y="273843"/>
            <a:ext cx="7886700" cy="99450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accent2"/>
              </a:buClr>
              <a:buSzPts val="1100"/>
              <a:buFont typeface="Georgia"/>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923" name="Google Shape;923;p233"/>
          <p:cNvSpPr txBox="1">
            <a:spLocks noGrp="1"/>
          </p:cNvSpPr>
          <p:nvPr>
            <p:ph type="body" idx="1"/>
          </p:nvPr>
        </p:nvSpPr>
        <p:spPr>
          <a:xfrm>
            <a:off x="628650" y="1369219"/>
            <a:ext cx="7886700" cy="32634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800"/>
              </a:spcBef>
              <a:spcAft>
                <a:spcPts val="0"/>
              </a:spcAft>
              <a:buClr>
                <a:schemeClr val="dk1"/>
              </a:buClr>
              <a:buSzPts val="1100"/>
              <a:buChar char="•"/>
              <a:defRPr/>
            </a:lvl1pPr>
            <a:lvl2pPr marL="914400" lvl="1" indent="-298450" algn="l">
              <a:lnSpc>
                <a:spcPct val="90000"/>
              </a:lnSpc>
              <a:spcBef>
                <a:spcPts val="400"/>
              </a:spcBef>
              <a:spcAft>
                <a:spcPts val="0"/>
              </a:spcAft>
              <a:buClr>
                <a:srgbClr val="C22536"/>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rgbClr val="901A28"/>
              </a:buClr>
              <a:buSzPts val="1100"/>
              <a:buChar char="•"/>
              <a:defRPr/>
            </a:lvl4pPr>
            <a:lvl5pPr marL="2286000" lvl="4" indent="-298450" algn="l">
              <a:lnSpc>
                <a:spcPct val="90000"/>
              </a:lnSpc>
              <a:spcBef>
                <a:spcPts val="400"/>
              </a:spcBef>
              <a:spcAft>
                <a:spcPts val="0"/>
              </a:spcAft>
              <a:buClr>
                <a:srgbClr val="525252"/>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
        <p:nvSpPr>
          <p:cNvPr id="924" name="Google Shape;924;p233"/>
          <p:cNvSpPr txBox="1">
            <a:spLocks noGrp="1"/>
          </p:cNvSpPr>
          <p:nvPr>
            <p:ph type="dt" idx="10"/>
          </p:nvPr>
        </p:nvSpPr>
        <p:spPr>
          <a:xfrm>
            <a:off x="628650" y="4767263"/>
            <a:ext cx="2057400" cy="2739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rgbClr val="888FA3"/>
              </a:buClr>
              <a:buSzPts val="800"/>
              <a:buFont typeface="Calibri"/>
              <a:buNone/>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a:endParaRPr/>
          </a:p>
        </p:txBody>
      </p:sp>
      <p:sp>
        <p:nvSpPr>
          <p:cNvPr id="925" name="Google Shape;925;p233"/>
          <p:cNvSpPr txBox="1">
            <a:spLocks noGrp="1"/>
          </p:cNvSpPr>
          <p:nvPr>
            <p:ph type="ftr" idx="11"/>
          </p:nvPr>
        </p:nvSpPr>
        <p:spPr>
          <a:xfrm>
            <a:off x="3028950" y="4767263"/>
            <a:ext cx="3086100" cy="273900"/>
          </a:xfrm>
          <a:prstGeom prst="rect">
            <a:avLst/>
          </a:prstGeom>
          <a:noFill/>
          <a:ln>
            <a:noFill/>
          </a:ln>
        </p:spPr>
        <p:txBody>
          <a:bodyPr spcFirstLastPara="1" wrap="square" lIns="51425" tIns="25700" rIns="51425" bIns="25700" anchor="ctr" anchorCtr="0">
            <a:noAutofit/>
          </a:bodyPr>
          <a:lstStyle>
            <a:lvl1pPr lvl="0" algn="ctr">
              <a:lnSpc>
                <a:spcPct val="100000"/>
              </a:lnSpc>
              <a:spcBef>
                <a:spcPts val="0"/>
              </a:spcBef>
              <a:spcAft>
                <a:spcPts val="0"/>
              </a:spcAft>
              <a:buClr>
                <a:srgbClr val="888FA3"/>
              </a:buClr>
              <a:buSzPts val="800"/>
              <a:buFont typeface="Calibri"/>
              <a:buNone/>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a:endParaRPr/>
          </a:p>
        </p:txBody>
      </p:sp>
      <p:sp>
        <p:nvSpPr>
          <p:cNvPr id="926" name="Google Shape;926;p233"/>
          <p:cNvSpPr txBox="1">
            <a:spLocks noGrp="1"/>
          </p:cNvSpPr>
          <p:nvPr>
            <p:ph type="sldNum" idx="12"/>
          </p:nvPr>
        </p:nvSpPr>
        <p:spPr>
          <a:xfrm>
            <a:off x="6457951" y="4767263"/>
            <a:ext cx="7587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7"/>
        <p:cNvGrpSpPr/>
        <p:nvPr/>
      </p:nvGrpSpPr>
      <p:grpSpPr>
        <a:xfrm>
          <a:off x="0" y="0"/>
          <a:ext cx="0" cy="0"/>
          <a:chOff x="0" y="0"/>
          <a:chExt cx="0" cy="0"/>
        </a:xfrm>
      </p:grpSpPr>
      <p:sp>
        <p:nvSpPr>
          <p:cNvPr id="928" name="Google Shape;928;p2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29" name="Google Shape;929;p2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30" name="Google Shape;930;p2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1"/>
        <p:cNvGrpSpPr/>
        <p:nvPr/>
      </p:nvGrpSpPr>
      <p:grpSpPr>
        <a:xfrm>
          <a:off x="0" y="0"/>
          <a:ext cx="0" cy="0"/>
          <a:chOff x="0" y="0"/>
          <a:chExt cx="0" cy="0"/>
        </a:xfrm>
      </p:grpSpPr>
      <p:sp>
        <p:nvSpPr>
          <p:cNvPr id="932" name="Google Shape;932;p235"/>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90000"/>
              </a:lnSpc>
              <a:spcBef>
                <a:spcPts val="0"/>
              </a:spcBef>
              <a:spcAft>
                <a:spcPts val="0"/>
              </a:spcAft>
              <a:buClr>
                <a:schemeClr val="dk1"/>
              </a:buClr>
              <a:buSzPts val="2100"/>
              <a:buFont typeface="Georgia"/>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933" name="Google Shape;933;p23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34"/>
        <p:cNvGrpSpPr/>
        <p:nvPr/>
      </p:nvGrpSpPr>
      <p:grpSpPr>
        <a:xfrm>
          <a:off x="0" y="0"/>
          <a:ext cx="0" cy="0"/>
          <a:chOff x="0" y="0"/>
          <a:chExt cx="0" cy="0"/>
        </a:xfrm>
      </p:grpSpPr>
      <p:sp>
        <p:nvSpPr>
          <p:cNvPr id="935" name="Google Shape;935;p23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6" name="Google Shape;936;p23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937" name="Google Shape;937;p2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38" name="Google Shape;938;p2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39" name="Google Shape;939;p2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40"/>
        <p:cNvGrpSpPr/>
        <p:nvPr/>
      </p:nvGrpSpPr>
      <p:grpSpPr>
        <a:xfrm>
          <a:off x="0" y="0"/>
          <a:ext cx="0" cy="0"/>
          <a:chOff x="0" y="0"/>
          <a:chExt cx="0" cy="0"/>
        </a:xfrm>
      </p:grpSpPr>
      <p:sp>
        <p:nvSpPr>
          <p:cNvPr id="941" name="Google Shape;941;p237"/>
          <p:cNvSpPr txBox="1">
            <a:spLocks noGrp="1"/>
          </p:cNvSpPr>
          <p:nvPr>
            <p:ph type="title"/>
          </p:nvPr>
        </p:nvSpPr>
        <p:spPr>
          <a:xfrm>
            <a:off x="628650" y="273843"/>
            <a:ext cx="7886700" cy="99450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accent2"/>
              </a:buClr>
              <a:buSzPts val="1100"/>
              <a:buFont typeface="Georgia"/>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942" name="Google Shape;942;p237"/>
          <p:cNvSpPr txBox="1">
            <a:spLocks noGrp="1"/>
          </p:cNvSpPr>
          <p:nvPr>
            <p:ph type="body" idx="1"/>
          </p:nvPr>
        </p:nvSpPr>
        <p:spPr>
          <a:xfrm>
            <a:off x="628650" y="1369219"/>
            <a:ext cx="3886200" cy="32634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800"/>
              </a:spcBef>
              <a:spcAft>
                <a:spcPts val="0"/>
              </a:spcAft>
              <a:buClr>
                <a:schemeClr val="dk1"/>
              </a:buClr>
              <a:buSzPts val="1100"/>
              <a:buChar char="•"/>
              <a:defRPr/>
            </a:lvl1pPr>
            <a:lvl2pPr marL="914400" lvl="1" indent="-298450" algn="l">
              <a:lnSpc>
                <a:spcPct val="90000"/>
              </a:lnSpc>
              <a:spcBef>
                <a:spcPts val="400"/>
              </a:spcBef>
              <a:spcAft>
                <a:spcPts val="0"/>
              </a:spcAft>
              <a:buClr>
                <a:srgbClr val="C22536"/>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rgbClr val="901A28"/>
              </a:buClr>
              <a:buSzPts val="1100"/>
              <a:buChar char="•"/>
              <a:defRPr/>
            </a:lvl4pPr>
            <a:lvl5pPr marL="2286000" lvl="4" indent="-298450" algn="l">
              <a:lnSpc>
                <a:spcPct val="90000"/>
              </a:lnSpc>
              <a:spcBef>
                <a:spcPts val="400"/>
              </a:spcBef>
              <a:spcAft>
                <a:spcPts val="0"/>
              </a:spcAft>
              <a:buClr>
                <a:srgbClr val="525252"/>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
        <p:nvSpPr>
          <p:cNvPr id="943" name="Google Shape;943;p237"/>
          <p:cNvSpPr txBox="1">
            <a:spLocks noGrp="1"/>
          </p:cNvSpPr>
          <p:nvPr>
            <p:ph type="body" idx="2"/>
          </p:nvPr>
        </p:nvSpPr>
        <p:spPr>
          <a:xfrm>
            <a:off x="4629150" y="1369219"/>
            <a:ext cx="3886200" cy="32634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800"/>
              </a:spcBef>
              <a:spcAft>
                <a:spcPts val="0"/>
              </a:spcAft>
              <a:buClr>
                <a:schemeClr val="dk1"/>
              </a:buClr>
              <a:buSzPts val="1100"/>
              <a:buChar char="•"/>
              <a:defRPr/>
            </a:lvl1pPr>
            <a:lvl2pPr marL="914400" lvl="1" indent="-298450" algn="l">
              <a:lnSpc>
                <a:spcPct val="90000"/>
              </a:lnSpc>
              <a:spcBef>
                <a:spcPts val="400"/>
              </a:spcBef>
              <a:spcAft>
                <a:spcPts val="0"/>
              </a:spcAft>
              <a:buClr>
                <a:srgbClr val="C22536"/>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rgbClr val="901A28"/>
              </a:buClr>
              <a:buSzPts val="1100"/>
              <a:buChar char="•"/>
              <a:defRPr/>
            </a:lvl4pPr>
            <a:lvl5pPr marL="2286000" lvl="4" indent="-298450" algn="l">
              <a:lnSpc>
                <a:spcPct val="90000"/>
              </a:lnSpc>
              <a:spcBef>
                <a:spcPts val="400"/>
              </a:spcBef>
              <a:spcAft>
                <a:spcPts val="0"/>
              </a:spcAft>
              <a:buClr>
                <a:srgbClr val="525252"/>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
        <p:nvSpPr>
          <p:cNvPr id="944" name="Google Shape;944;p237"/>
          <p:cNvSpPr txBox="1">
            <a:spLocks noGrp="1"/>
          </p:cNvSpPr>
          <p:nvPr>
            <p:ph type="dt" idx="10"/>
          </p:nvPr>
        </p:nvSpPr>
        <p:spPr>
          <a:xfrm>
            <a:off x="628650" y="4767263"/>
            <a:ext cx="2057400" cy="2739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rgbClr val="888FA3"/>
              </a:buClr>
              <a:buSzPts val="800"/>
              <a:buFont typeface="Calibri"/>
              <a:buNone/>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a:endParaRPr/>
          </a:p>
        </p:txBody>
      </p:sp>
      <p:sp>
        <p:nvSpPr>
          <p:cNvPr id="945" name="Google Shape;945;p237"/>
          <p:cNvSpPr txBox="1">
            <a:spLocks noGrp="1"/>
          </p:cNvSpPr>
          <p:nvPr>
            <p:ph type="ftr" idx="11"/>
          </p:nvPr>
        </p:nvSpPr>
        <p:spPr>
          <a:xfrm>
            <a:off x="3028950" y="4767263"/>
            <a:ext cx="3086100" cy="273900"/>
          </a:xfrm>
          <a:prstGeom prst="rect">
            <a:avLst/>
          </a:prstGeom>
          <a:noFill/>
          <a:ln>
            <a:noFill/>
          </a:ln>
        </p:spPr>
        <p:txBody>
          <a:bodyPr spcFirstLastPara="1" wrap="square" lIns="51425" tIns="25700" rIns="51425" bIns="25700" anchor="ctr" anchorCtr="0">
            <a:noAutofit/>
          </a:bodyPr>
          <a:lstStyle>
            <a:lvl1pPr lvl="0" algn="ctr">
              <a:lnSpc>
                <a:spcPct val="100000"/>
              </a:lnSpc>
              <a:spcBef>
                <a:spcPts val="0"/>
              </a:spcBef>
              <a:spcAft>
                <a:spcPts val="0"/>
              </a:spcAft>
              <a:buClr>
                <a:srgbClr val="888FA3"/>
              </a:buClr>
              <a:buSzPts val="800"/>
              <a:buFont typeface="Calibri"/>
              <a:buNone/>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a:endParaRPr/>
          </a:p>
        </p:txBody>
      </p:sp>
      <p:sp>
        <p:nvSpPr>
          <p:cNvPr id="946" name="Google Shape;946;p237"/>
          <p:cNvSpPr txBox="1">
            <a:spLocks noGrp="1"/>
          </p:cNvSpPr>
          <p:nvPr>
            <p:ph type="sldNum" idx="12"/>
          </p:nvPr>
        </p:nvSpPr>
        <p:spPr>
          <a:xfrm>
            <a:off x="6457951" y="4767263"/>
            <a:ext cx="7587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47"/>
        <p:cNvGrpSpPr/>
        <p:nvPr/>
      </p:nvGrpSpPr>
      <p:grpSpPr>
        <a:xfrm>
          <a:off x="0" y="0"/>
          <a:ext cx="0" cy="0"/>
          <a:chOff x="0" y="0"/>
          <a:chExt cx="0" cy="0"/>
        </a:xfrm>
      </p:grpSpPr>
      <p:sp>
        <p:nvSpPr>
          <p:cNvPr id="948" name="Google Shape;948;p23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90000"/>
              </a:lnSpc>
              <a:spcBef>
                <a:spcPts val="0"/>
              </a:spcBef>
              <a:spcAft>
                <a:spcPts val="0"/>
              </a:spcAft>
              <a:buClr>
                <a:schemeClr val="dk1"/>
              </a:buClr>
              <a:buSzPts val="2100"/>
              <a:buFont typeface="Georgia"/>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949" name="Google Shape;949;p238"/>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a:lnSpc>
                <a:spcPct val="90000"/>
              </a:lnSpc>
              <a:spcBef>
                <a:spcPts val="0"/>
              </a:spcBef>
              <a:spcAft>
                <a:spcPts val="0"/>
              </a:spcAft>
              <a:buSzPts val="1400"/>
              <a:buChar char="●"/>
              <a:defRPr/>
            </a:lvl1pPr>
            <a:lvl2pPr marL="914400" lvl="1" indent="-298450" algn="l">
              <a:lnSpc>
                <a:spcPct val="90000"/>
              </a:lnSpc>
              <a:spcBef>
                <a:spcPts val="0"/>
              </a:spcBef>
              <a:spcAft>
                <a:spcPts val="0"/>
              </a:spcAft>
              <a:buSzPts val="1100"/>
              <a:buChar char="○"/>
              <a:defRPr/>
            </a:lvl2pPr>
            <a:lvl3pPr marL="1371600" lvl="2" indent="-298450" algn="l">
              <a:lnSpc>
                <a:spcPct val="90000"/>
              </a:lnSpc>
              <a:spcBef>
                <a:spcPts val="0"/>
              </a:spcBef>
              <a:spcAft>
                <a:spcPts val="0"/>
              </a:spcAft>
              <a:buSzPts val="1100"/>
              <a:buChar char="■"/>
              <a:defRPr/>
            </a:lvl3pPr>
            <a:lvl4pPr marL="1828800" lvl="3" indent="-298450" algn="l">
              <a:lnSpc>
                <a:spcPct val="90000"/>
              </a:lnSpc>
              <a:spcBef>
                <a:spcPts val="0"/>
              </a:spcBef>
              <a:spcAft>
                <a:spcPts val="0"/>
              </a:spcAft>
              <a:buSzPts val="1100"/>
              <a:buChar char="●"/>
              <a:defRPr/>
            </a:lvl4pPr>
            <a:lvl5pPr marL="2286000" lvl="4" indent="-298450" algn="l">
              <a:lnSpc>
                <a:spcPct val="90000"/>
              </a:lnSpc>
              <a:spcBef>
                <a:spcPts val="0"/>
              </a:spcBef>
              <a:spcAft>
                <a:spcPts val="0"/>
              </a:spcAft>
              <a:buSzPts val="1100"/>
              <a:buChar char="○"/>
              <a:defRPr/>
            </a:lvl5pPr>
            <a:lvl6pPr marL="2743200" lvl="5" indent="-298450" algn="l">
              <a:lnSpc>
                <a:spcPct val="90000"/>
              </a:lnSpc>
              <a:spcBef>
                <a:spcPts val="0"/>
              </a:spcBef>
              <a:spcAft>
                <a:spcPts val="0"/>
              </a:spcAft>
              <a:buClr>
                <a:schemeClr val="dk1"/>
              </a:buClr>
              <a:buSzPts val="1100"/>
              <a:buChar char="■"/>
              <a:defRPr/>
            </a:lvl6pPr>
            <a:lvl7pPr marL="3200400" lvl="6" indent="-298450" algn="l">
              <a:lnSpc>
                <a:spcPct val="90000"/>
              </a:lnSpc>
              <a:spcBef>
                <a:spcPts val="0"/>
              </a:spcBef>
              <a:spcAft>
                <a:spcPts val="0"/>
              </a:spcAft>
              <a:buClr>
                <a:schemeClr val="dk1"/>
              </a:buClr>
              <a:buSzPts val="1100"/>
              <a:buChar char="●"/>
              <a:defRPr/>
            </a:lvl7pPr>
            <a:lvl8pPr marL="3657600" lvl="7" indent="-298450" algn="l">
              <a:lnSpc>
                <a:spcPct val="90000"/>
              </a:lnSpc>
              <a:spcBef>
                <a:spcPts val="0"/>
              </a:spcBef>
              <a:spcAft>
                <a:spcPts val="0"/>
              </a:spcAft>
              <a:buClr>
                <a:schemeClr val="dk1"/>
              </a:buClr>
              <a:buSzPts val="1100"/>
              <a:buChar char="○"/>
              <a:defRPr/>
            </a:lvl8pPr>
            <a:lvl9pPr marL="4114800" lvl="8" indent="-298450" algn="l">
              <a:lnSpc>
                <a:spcPct val="90000"/>
              </a:lnSpc>
              <a:spcBef>
                <a:spcPts val="0"/>
              </a:spcBef>
              <a:spcAft>
                <a:spcPts val="0"/>
              </a:spcAft>
              <a:buClr>
                <a:schemeClr val="dk1"/>
              </a:buClr>
              <a:buSzPts val="1100"/>
              <a:buChar char="■"/>
              <a:defRPr/>
            </a:lvl9pPr>
          </a:lstStyle>
          <a:p>
            <a:endParaRPr/>
          </a:p>
        </p:txBody>
      </p:sp>
      <p:sp>
        <p:nvSpPr>
          <p:cNvPr id="950" name="Google Shape;950;p23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51"/>
        <p:cNvGrpSpPr/>
        <p:nvPr/>
      </p:nvGrpSpPr>
      <p:grpSpPr>
        <a:xfrm>
          <a:off x="0" y="0"/>
          <a:ext cx="0" cy="0"/>
          <a:chOff x="0" y="0"/>
          <a:chExt cx="0" cy="0"/>
        </a:xfrm>
      </p:grpSpPr>
      <p:sp>
        <p:nvSpPr>
          <p:cNvPr id="952" name="Google Shape;952;p239"/>
          <p:cNvSpPr txBox="1">
            <a:spLocks noGrp="1"/>
          </p:cNvSpPr>
          <p:nvPr>
            <p:ph type="title"/>
          </p:nvPr>
        </p:nvSpPr>
        <p:spPr>
          <a:xfrm>
            <a:off x="629841" y="273844"/>
            <a:ext cx="7886700" cy="99420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accent2"/>
              </a:buClr>
              <a:buSzPts val="1100"/>
              <a:buFont typeface="Georgia"/>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953" name="Google Shape;953;p239"/>
          <p:cNvSpPr txBox="1">
            <a:spLocks noGrp="1"/>
          </p:cNvSpPr>
          <p:nvPr>
            <p:ph type="body" idx="1"/>
          </p:nvPr>
        </p:nvSpPr>
        <p:spPr>
          <a:xfrm>
            <a:off x="629841" y="1260872"/>
            <a:ext cx="3868500" cy="618000"/>
          </a:xfrm>
          <a:prstGeom prst="rect">
            <a:avLst/>
          </a:prstGeom>
          <a:noFill/>
          <a:ln>
            <a:noFill/>
          </a:ln>
        </p:spPr>
        <p:txBody>
          <a:bodyPr spcFirstLastPara="1" wrap="square" lIns="51425" tIns="25700" rIns="51425" bIns="25700" anchor="b" anchorCtr="0">
            <a:normAutofit/>
          </a:bodyPr>
          <a:lstStyle>
            <a:lvl1pPr marL="457200" lvl="0" indent="-228600" algn="l">
              <a:lnSpc>
                <a:spcPct val="90000"/>
              </a:lnSpc>
              <a:spcBef>
                <a:spcPts val="800"/>
              </a:spcBef>
              <a:spcAft>
                <a:spcPts val="0"/>
              </a:spcAft>
              <a:buClr>
                <a:schemeClr val="dk1"/>
              </a:buClr>
              <a:buSzPts val="1400"/>
              <a:buNone/>
              <a:defRPr sz="1800" b="1">
                <a:solidFill>
                  <a:schemeClr val="dk1"/>
                </a:solidFill>
              </a:defRPr>
            </a:lvl1pPr>
            <a:lvl2pPr marL="914400" lvl="1" indent="-228600" algn="l">
              <a:lnSpc>
                <a:spcPct val="90000"/>
              </a:lnSpc>
              <a:spcBef>
                <a:spcPts val="400"/>
              </a:spcBef>
              <a:spcAft>
                <a:spcPts val="0"/>
              </a:spcAft>
              <a:buClr>
                <a:srgbClr val="C22536"/>
              </a:buClr>
              <a:buSzPts val="1100"/>
              <a:buNone/>
              <a:defRPr sz="1500" b="1"/>
            </a:lvl2pPr>
            <a:lvl3pPr marL="1371600" lvl="2" indent="-228600" algn="l">
              <a:lnSpc>
                <a:spcPct val="90000"/>
              </a:lnSpc>
              <a:spcBef>
                <a:spcPts val="400"/>
              </a:spcBef>
              <a:spcAft>
                <a:spcPts val="0"/>
              </a:spcAft>
              <a:buClr>
                <a:schemeClr val="dk1"/>
              </a:buClr>
              <a:buSzPts val="1100"/>
              <a:buNone/>
              <a:defRPr sz="1400" b="1"/>
            </a:lvl3pPr>
            <a:lvl4pPr marL="1828800" lvl="3" indent="-228600" algn="l">
              <a:lnSpc>
                <a:spcPct val="90000"/>
              </a:lnSpc>
              <a:spcBef>
                <a:spcPts val="400"/>
              </a:spcBef>
              <a:spcAft>
                <a:spcPts val="0"/>
              </a:spcAft>
              <a:buClr>
                <a:srgbClr val="901A28"/>
              </a:buClr>
              <a:buSzPts val="900"/>
              <a:buNone/>
              <a:defRPr sz="1200" b="1"/>
            </a:lvl4pPr>
            <a:lvl5pPr marL="2286000" lvl="4" indent="-228600" algn="l">
              <a:lnSpc>
                <a:spcPct val="90000"/>
              </a:lnSpc>
              <a:spcBef>
                <a:spcPts val="400"/>
              </a:spcBef>
              <a:spcAft>
                <a:spcPts val="0"/>
              </a:spcAft>
              <a:buClr>
                <a:srgbClr val="525252"/>
              </a:buClr>
              <a:buSzPts val="900"/>
              <a:buNone/>
              <a:defRPr sz="1200" b="1"/>
            </a:lvl5pPr>
            <a:lvl6pPr marL="2743200" lvl="5" indent="-228600" algn="l">
              <a:lnSpc>
                <a:spcPct val="90000"/>
              </a:lnSpc>
              <a:spcBef>
                <a:spcPts val="400"/>
              </a:spcBef>
              <a:spcAft>
                <a:spcPts val="0"/>
              </a:spcAft>
              <a:buClr>
                <a:schemeClr val="dk1"/>
              </a:buClr>
              <a:buSzPts val="900"/>
              <a:buNone/>
              <a:defRPr sz="1200" b="1"/>
            </a:lvl6pPr>
            <a:lvl7pPr marL="3200400" lvl="6" indent="-228600" algn="l">
              <a:lnSpc>
                <a:spcPct val="90000"/>
              </a:lnSpc>
              <a:spcBef>
                <a:spcPts val="400"/>
              </a:spcBef>
              <a:spcAft>
                <a:spcPts val="0"/>
              </a:spcAft>
              <a:buClr>
                <a:schemeClr val="dk1"/>
              </a:buClr>
              <a:buSzPts val="900"/>
              <a:buNone/>
              <a:defRPr sz="1200" b="1"/>
            </a:lvl7pPr>
            <a:lvl8pPr marL="3657600" lvl="7" indent="-228600" algn="l">
              <a:lnSpc>
                <a:spcPct val="90000"/>
              </a:lnSpc>
              <a:spcBef>
                <a:spcPts val="400"/>
              </a:spcBef>
              <a:spcAft>
                <a:spcPts val="0"/>
              </a:spcAft>
              <a:buClr>
                <a:schemeClr val="dk1"/>
              </a:buClr>
              <a:buSzPts val="900"/>
              <a:buNone/>
              <a:defRPr sz="1200" b="1"/>
            </a:lvl8pPr>
            <a:lvl9pPr marL="4114800" lvl="8" indent="-228600" algn="l">
              <a:lnSpc>
                <a:spcPct val="90000"/>
              </a:lnSpc>
              <a:spcBef>
                <a:spcPts val="400"/>
              </a:spcBef>
              <a:spcAft>
                <a:spcPts val="0"/>
              </a:spcAft>
              <a:buClr>
                <a:schemeClr val="dk1"/>
              </a:buClr>
              <a:buSzPts val="900"/>
              <a:buNone/>
              <a:defRPr sz="1200" b="1"/>
            </a:lvl9pPr>
          </a:lstStyle>
          <a:p>
            <a:endParaRPr/>
          </a:p>
        </p:txBody>
      </p:sp>
      <p:sp>
        <p:nvSpPr>
          <p:cNvPr id="954" name="Google Shape;954;p239"/>
          <p:cNvSpPr txBox="1">
            <a:spLocks noGrp="1"/>
          </p:cNvSpPr>
          <p:nvPr>
            <p:ph type="body" idx="2"/>
          </p:nvPr>
        </p:nvSpPr>
        <p:spPr>
          <a:xfrm>
            <a:off x="629841" y="1878806"/>
            <a:ext cx="3868500" cy="27636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800"/>
              </a:spcBef>
              <a:spcAft>
                <a:spcPts val="0"/>
              </a:spcAft>
              <a:buClr>
                <a:schemeClr val="dk1"/>
              </a:buClr>
              <a:buSzPts val="1100"/>
              <a:buChar char="•"/>
              <a:defRPr/>
            </a:lvl1pPr>
            <a:lvl2pPr marL="914400" lvl="1" indent="-298450" algn="l">
              <a:lnSpc>
                <a:spcPct val="90000"/>
              </a:lnSpc>
              <a:spcBef>
                <a:spcPts val="400"/>
              </a:spcBef>
              <a:spcAft>
                <a:spcPts val="0"/>
              </a:spcAft>
              <a:buClr>
                <a:srgbClr val="C22536"/>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rgbClr val="901A28"/>
              </a:buClr>
              <a:buSzPts val="1100"/>
              <a:buChar char="•"/>
              <a:defRPr/>
            </a:lvl4pPr>
            <a:lvl5pPr marL="2286000" lvl="4" indent="-298450" algn="l">
              <a:lnSpc>
                <a:spcPct val="90000"/>
              </a:lnSpc>
              <a:spcBef>
                <a:spcPts val="400"/>
              </a:spcBef>
              <a:spcAft>
                <a:spcPts val="0"/>
              </a:spcAft>
              <a:buClr>
                <a:srgbClr val="525252"/>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
        <p:nvSpPr>
          <p:cNvPr id="955" name="Google Shape;955;p239"/>
          <p:cNvSpPr txBox="1">
            <a:spLocks noGrp="1"/>
          </p:cNvSpPr>
          <p:nvPr>
            <p:ph type="body" idx="3"/>
          </p:nvPr>
        </p:nvSpPr>
        <p:spPr>
          <a:xfrm>
            <a:off x="4629151" y="1260872"/>
            <a:ext cx="3887400" cy="618000"/>
          </a:xfrm>
          <a:prstGeom prst="rect">
            <a:avLst/>
          </a:prstGeom>
          <a:noFill/>
          <a:ln>
            <a:noFill/>
          </a:ln>
        </p:spPr>
        <p:txBody>
          <a:bodyPr spcFirstLastPara="1" wrap="square" lIns="51425" tIns="25700" rIns="51425" bIns="25700" anchor="b" anchorCtr="0">
            <a:normAutofit/>
          </a:bodyPr>
          <a:lstStyle>
            <a:lvl1pPr marL="457200" lvl="0" indent="-228600" algn="l">
              <a:lnSpc>
                <a:spcPct val="90000"/>
              </a:lnSpc>
              <a:spcBef>
                <a:spcPts val="800"/>
              </a:spcBef>
              <a:spcAft>
                <a:spcPts val="0"/>
              </a:spcAft>
              <a:buClr>
                <a:schemeClr val="dk1"/>
              </a:buClr>
              <a:buSzPts val="1400"/>
              <a:buNone/>
              <a:defRPr sz="1800" b="1">
                <a:solidFill>
                  <a:schemeClr val="dk1"/>
                </a:solidFill>
              </a:defRPr>
            </a:lvl1pPr>
            <a:lvl2pPr marL="914400" lvl="1" indent="-228600" algn="l">
              <a:lnSpc>
                <a:spcPct val="90000"/>
              </a:lnSpc>
              <a:spcBef>
                <a:spcPts val="400"/>
              </a:spcBef>
              <a:spcAft>
                <a:spcPts val="0"/>
              </a:spcAft>
              <a:buClr>
                <a:srgbClr val="C22536"/>
              </a:buClr>
              <a:buSzPts val="1100"/>
              <a:buNone/>
              <a:defRPr sz="1500" b="1"/>
            </a:lvl2pPr>
            <a:lvl3pPr marL="1371600" lvl="2" indent="-228600" algn="l">
              <a:lnSpc>
                <a:spcPct val="90000"/>
              </a:lnSpc>
              <a:spcBef>
                <a:spcPts val="400"/>
              </a:spcBef>
              <a:spcAft>
                <a:spcPts val="0"/>
              </a:spcAft>
              <a:buClr>
                <a:schemeClr val="dk1"/>
              </a:buClr>
              <a:buSzPts val="1100"/>
              <a:buNone/>
              <a:defRPr sz="1400" b="1"/>
            </a:lvl3pPr>
            <a:lvl4pPr marL="1828800" lvl="3" indent="-228600" algn="l">
              <a:lnSpc>
                <a:spcPct val="90000"/>
              </a:lnSpc>
              <a:spcBef>
                <a:spcPts val="400"/>
              </a:spcBef>
              <a:spcAft>
                <a:spcPts val="0"/>
              </a:spcAft>
              <a:buClr>
                <a:srgbClr val="901A28"/>
              </a:buClr>
              <a:buSzPts val="900"/>
              <a:buNone/>
              <a:defRPr sz="1200" b="1"/>
            </a:lvl4pPr>
            <a:lvl5pPr marL="2286000" lvl="4" indent="-228600" algn="l">
              <a:lnSpc>
                <a:spcPct val="90000"/>
              </a:lnSpc>
              <a:spcBef>
                <a:spcPts val="400"/>
              </a:spcBef>
              <a:spcAft>
                <a:spcPts val="0"/>
              </a:spcAft>
              <a:buClr>
                <a:srgbClr val="525252"/>
              </a:buClr>
              <a:buSzPts val="900"/>
              <a:buNone/>
              <a:defRPr sz="1200" b="1"/>
            </a:lvl5pPr>
            <a:lvl6pPr marL="2743200" lvl="5" indent="-228600" algn="l">
              <a:lnSpc>
                <a:spcPct val="90000"/>
              </a:lnSpc>
              <a:spcBef>
                <a:spcPts val="400"/>
              </a:spcBef>
              <a:spcAft>
                <a:spcPts val="0"/>
              </a:spcAft>
              <a:buClr>
                <a:schemeClr val="dk1"/>
              </a:buClr>
              <a:buSzPts val="900"/>
              <a:buNone/>
              <a:defRPr sz="1200" b="1"/>
            </a:lvl6pPr>
            <a:lvl7pPr marL="3200400" lvl="6" indent="-228600" algn="l">
              <a:lnSpc>
                <a:spcPct val="90000"/>
              </a:lnSpc>
              <a:spcBef>
                <a:spcPts val="400"/>
              </a:spcBef>
              <a:spcAft>
                <a:spcPts val="0"/>
              </a:spcAft>
              <a:buClr>
                <a:schemeClr val="dk1"/>
              </a:buClr>
              <a:buSzPts val="900"/>
              <a:buNone/>
              <a:defRPr sz="1200" b="1"/>
            </a:lvl7pPr>
            <a:lvl8pPr marL="3657600" lvl="7" indent="-228600" algn="l">
              <a:lnSpc>
                <a:spcPct val="90000"/>
              </a:lnSpc>
              <a:spcBef>
                <a:spcPts val="400"/>
              </a:spcBef>
              <a:spcAft>
                <a:spcPts val="0"/>
              </a:spcAft>
              <a:buClr>
                <a:schemeClr val="dk1"/>
              </a:buClr>
              <a:buSzPts val="900"/>
              <a:buNone/>
              <a:defRPr sz="1200" b="1"/>
            </a:lvl8pPr>
            <a:lvl9pPr marL="4114800" lvl="8" indent="-228600" algn="l">
              <a:lnSpc>
                <a:spcPct val="90000"/>
              </a:lnSpc>
              <a:spcBef>
                <a:spcPts val="400"/>
              </a:spcBef>
              <a:spcAft>
                <a:spcPts val="0"/>
              </a:spcAft>
              <a:buClr>
                <a:schemeClr val="dk1"/>
              </a:buClr>
              <a:buSzPts val="900"/>
              <a:buNone/>
              <a:defRPr sz="1200" b="1"/>
            </a:lvl9pPr>
          </a:lstStyle>
          <a:p>
            <a:endParaRPr/>
          </a:p>
        </p:txBody>
      </p:sp>
      <p:sp>
        <p:nvSpPr>
          <p:cNvPr id="956" name="Google Shape;956;p239"/>
          <p:cNvSpPr txBox="1">
            <a:spLocks noGrp="1"/>
          </p:cNvSpPr>
          <p:nvPr>
            <p:ph type="body" idx="4"/>
          </p:nvPr>
        </p:nvSpPr>
        <p:spPr>
          <a:xfrm>
            <a:off x="4629151" y="1878806"/>
            <a:ext cx="3887400" cy="27636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800"/>
              </a:spcBef>
              <a:spcAft>
                <a:spcPts val="0"/>
              </a:spcAft>
              <a:buClr>
                <a:schemeClr val="dk1"/>
              </a:buClr>
              <a:buSzPts val="1100"/>
              <a:buChar char="•"/>
              <a:defRPr/>
            </a:lvl1pPr>
            <a:lvl2pPr marL="914400" lvl="1" indent="-298450" algn="l">
              <a:lnSpc>
                <a:spcPct val="90000"/>
              </a:lnSpc>
              <a:spcBef>
                <a:spcPts val="400"/>
              </a:spcBef>
              <a:spcAft>
                <a:spcPts val="0"/>
              </a:spcAft>
              <a:buClr>
                <a:srgbClr val="C22536"/>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rgbClr val="901A28"/>
              </a:buClr>
              <a:buSzPts val="1100"/>
              <a:buChar char="•"/>
              <a:defRPr/>
            </a:lvl4pPr>
            <a:lvl5pPr marL="2286000" lvl="4" indent="-298450" algn="l">
              <a:lnSpc>
                <a:spcPct val="90000"/>
              </a:lnSpc>
              <a:spcBef>
                <a:spcPts val="400"/>
              </a:spcBef>
              <a:spcAft>
                <a:spcPts val="0"/>
              </a:spcAft>
              <a:buClr>
                <a:srgbClr val="525252"/>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
        <p:nvSpPr>
          <p:cNvPr id="957" name="Google Shape;957;p239"/>
          <p:cNvSpPr txBox="1">
            <a:spLocks noGrp="1"/>
          </p:cNvSpPr>
          <p:nvPr>
            <p:ph type="dt" idx="10"/>
          </p:nvPr>
        </p:nvSpPr>
        <p:spPr>
          <a:xfrm>
            <a:off x="628650" y="4767263"/>
            <a:ext cx="2057400" cy="2739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rgbClr val="888FA3"/>
              </a:buClr>
              <a:buSzPts val="800"/>
              <a:buFont typeface="Calibri"/>
              <a:buNone/>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a:endParaRPr/>
          </a:p>
        </p:txBody>
      </p:sp>
      <p:sp>
        <p:nvSpPr>
          <p:cNvPr id="958" name="Google Shape;958;p239"/>
          <p:cNvSpPr txBox="1">
            <a:spLocks noGrp="1"/>
          </p:cNvSpPr>
          <p:nvPr>
            <p:ph type="ftr" idx="11"/>
          </p:nvPr>
        </p:nvSpPr>
        <p:spPr>
          <a:xfrm>
            <a:off x="3028950" y="4767263"/>
            <a:ext cx="3086100" cy="273900"/>
          </a:xfrm>
          <a:prstGeom prst="rect">
            <a:avLst/>
          </a:prstGeom>
          <a:noFill/>
          <a:ln>
            <a:noFill/>
          </a:ln>
        </p:spPr>
        <p:txBody>
          <a:bodyPr spcFirstLastPara="1" wrap="square" lIns="51425" tIns="25700" rIns="51425" bIns="25700" anchor="ctr" anchorCtr="0">
            <a:noAutofit/>
          </a:bodyPr>
          <a:lstStyle>
            <a:lvl1pPr lvl="0" algn="ctr">
              <a:lnSpc>
                <a:spcPct val="100000"/>
              </a:lnSpc>
              <a:spcBef>
                <a:spcPts val="0"/>
              </a:spcBef>
              <a:spcAft>
                <a:spcPts val="0"/>
              </a:spcAft>
              <a:buClr>
                <a:srgbClr val="888FA3"/>
              </a:buClr>
              <a:buSzPts val="800"/>
              <a:buFont typeface="Calibri"/>
              <a:buNone/>
              <a:defRPr/>
            </a:lvl1pPr>
            <a:lvl2pPr lvl="1" algn="l">
              <a:lnSpc>
                <a:spcPct val="100000"/>
              </a:lnSpc>
              <a:spcBef>
                <a:spcPts val="0"/>
              </a:spcBef>
              <a:spcAft>
                <a:spcPts val="0"/>
              </a:spcAft>
              <a:buClr>
                <a:schemeClr val="dk1"/>
              </a:buClr>
              <a:buSzPts val="800"/>
              <a:buFont typeface="Calibri"/>
              <a:buNone/>
              <a:defRPr/>
            </a:lvl2pPr>
            <a:lvl3pPr lvl="2" algn="l">
              <a:lnSpc>
                <a:spcPct val="100000"/>
              </a:lnSpc>
              <a:spcBef>
                <a:spcPts val="0"/>
              </a:spcBef>
              <a:spcAft>
                <a:spcPts val="0"/>
              </a:spcAft>
              <a:buClr>
                <a:schemeClr val="dk1"/>
              </a:buClr>
              <a:buSzPts val="800"/>
              <a:buFont typeface="Calibri"/>
              <a:buNone/>
              <a:defRPr/>
            </a:lvl3pPr>
            <a:lvl4pPr lvl="3" algn="l">
              <a:lnSpc>
                <a:spcPct val="100000"/>
              </a:lnSpc>
              <a:spcBef>
                <a:spcPts val="0"/>
              </a:spcBef>
              <a:spcAft>
                <a:spcPts val="0"/>
              </a:spcAft>
              <a:buClr>
                <a:schemeClr val="dk1"/>
              </a:buClr>
              <a:buSzPts val="800"/>
              <a:buFont typeface="Calibri"/>
              <a:buNone/>
              <a:defRPr/>
            </a:lvl4pPr>
            <a:lvl5pPr lvl="4" algn="l">
              <a:lnSpc>
                <a:spcPct val="100000"/>
              </a:lnSpc>
              <a:spcBef>
                <a:spcPts val="0"/>
              </a:spcBef>
              <a:spcAft>
                <a:spcPts val="0"/>
              </a:spcAft>
              <a:buClr>
                <a:schemeClr val="dk1"/>
              </a:buClr>
              <a:buSzPts val="800"/>
              <a:buFont typeface="Calibri"/>
              <a:buNone/>
              <a:defRPr/>
            </a:lvl5pPr>
            <a:lvl6pPr lvl="5" algn="l">
              <a:lnSpc>
                <a:spcPct val="100000"/>
              </a:lnSpc>
              <a:spcBef>
                <a:spcPts val="0"/>
              </a:spcBef>
              <a:spcAft>
                <a:spcPts val="0"/>
              </a:spcAft>
              <a:buClr>
                <a:schemeClr val="dk1"/>
              </a:buClr>
              <a:buSzPts val="800"/>
              <a:buFont typeface="Calibri"/>
              <a:buNone/>
              <a:defRPr/>
            </a:lvl6pPr>
            <a:lvl7pPr lvl="6" algn="l">
              <a:lnSpc>
                <a:spcPct val="100000"/>
              </a:lnSpc>
              <a:spcBef>
                <a:spcPts val="0"/>
              </a:spcBef>
              <a:spcAft>
                <a:spcPts val="0"/>
              </a:spcAft>
              <a:buClr>
                <a:schemeClr val="dk1"/>
              </a:buClr>
              <a:buSzPts val="800"/>
              <a:buFont typeface="Calibri"/>
              <a:buNone/>
              <a:defRPr/>
            </a:lvl7pPr>
            <a:lvl8pPr lvl="7" algn="l">
              <a:lnSpc>
                <a:spcPct val="100000"/>
              </a:lnSpc>
              <a:spcBef>
                <a:spcPts val="0"/>
              </a:spcBef>
              <a:spcAft>
                <a:spcPts val="0"/>
              </a:spcAft>
              <a:buClr>
                <a:schemeClr val="dk1"/>
              </a:buClr>
              <a:buSzPts val="800"/>
              <a:buFont typeface="Calibri"/>
              <a:buNone/>
              <a:defRPr/>
            </a:lvl8pPr>
            <a:lvl9pPr lvl="8" algn="l">
              <a:lnSpc>
                <a:spcPct val="100000"/>
              </a:lnSpc>
              <a:spcBef>
                <a:spcPts val="0"/>
              </a:spcBef>
              <a:spcAft>
                <a:spcPts val="0"/>
              </a:spcAft>
              <a:buClr>
                <a:schemeClr val="dk1"/>
              </a:buClr>
              <a:buSzPts val="800"/>
              <a:buFont typeface="Calibri"/>
              <a:buNone/>
              <a:defRPr/>
            </a:lvl9pPr>
          </a:lstStyle>
          <a:p>
            <a:endParaRPr/>
          </a:p>
        </p:txBody>
      </p:sp>
      <p:sp>
        <p:nvSpPr>
          <p:cNvPr id="959" name="Google Shape;959;p239"/>
          <p:cNvSpPr txBox="1">
            <a:spLocks noGrp="1"/>
          </p:cNvSpPr>
          <p:nvPr>
            <p:ph type="sldNum" idx="12"/>
          </p:nvPr>
        </p:nvSpPr>
        <p:spPr>
          <a:xfrm>
            <a:off x="6457951" y="4767263"/>
            <a:ext cx="8352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00"/>
        <p:cNvGrpSpPr/>
        <p:nvPr/>
      </p:nvGrpSpPr>
      <p:grpSpPr>
        <a:xfrm>
          <a:off x="0" y="0"/>
          <a:ext cx="0" cy="0"/>
          <a:chOff x="0" y="0"/>
          <a:chExt cx="0" cy="0"/>
        </a:xfrm>
      </p:grpSpPr>
      <p:sp>
        <p:nvSpPr>
          <p:cNvPr id="101" name="Google Shape;101;p74"/>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 name="Google Shape;102;p74"/>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7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7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7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960"/>
        <p:cNvGrpSpPr/>
        <p:nvPr/>
      </p:nvGrpSpPr>
      <p:grpSpPr>
        <a:xfrm>
          <a:off x="0" y="0"/>
          <a:ext cx="0" cy="0"/>
          <a:chOff x="0" y="0"/>
          <a:chExt cx="0" cy="0"/>
        </a:xfrm>
      </p:grpSpPr>
      <p:sp>
        <p:nvSpPr>
          <p:cNvPr id="961" name="Google Shape;961;p240"/>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2" name="Google Shape;962;p240"/>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63" name="Google Shape;963;p2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64" name="Google Shape;964;p2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65" name="Google Shape;965;p2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966"/>
        <p:cNvGrpSpPr/>
        <p:nvPr/>
      </p:nvGrpSpPr>
      <p:grpSpPr>
        <a:xfrm>
          <a:off x="0" y="0"/>
          <a:ext cx="0" cy="0"/>
          <a:chOff x="0" y="0"/>
          <a:chExt cx="0" cy="0"/>
        </a:xfrm>
      </p:grpSpPr>
      <p:sp>
        <p:nvSpPr>
          <p:cNvPr id="967" name="Google Shape;967;p241"/>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8" name="Google Shape;968;p241"/>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969" name="Google Shape;969;p2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70" name="Google Shape;970;p2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71" name="Google Shape;971;p2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72" name="Google Shape;972;p241"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73" name="Google Shape;973;p241"/>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2900"/>
              <a:buFont typeface="Trebuchet MS"/>
              <a:buNone/>
            </a:pPr>
            <a:r>
              <a:rPr lang="en" sz="2900" b="1" i="0" u="none" strike="noStrike" cap="none">
                <a:solidFill>
                  <a:schemeClr val="lt1"/>
                </a:solidFill>
                <a:latin typeface="Trebuchet MS"/>
                <a:ea typeface="Trebuchet MS"/>
                <a:cs typeface="Trebuchet MS"/>
                <a:sym typeface="Trebuchet MS"/>
              </a:rPr>
              <a:t>VIRGINIA DEPARTMENT OF EDUCATION</a:t>
            </a:r>
            <a:endParaRPr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974"/>
        <p:cNvGrpSpPr/>
        <p:nvPr/>
      </p:nvGrpSpPr>
      <p:grpSpPr>
        <a:xfrm>
          <a:off x="0" y="0"/>
          <a:ext cx="0" cy="0"/>
          <a:chOff x="0" y="0"/>
          <a:chExt cx="0" cy="0"/>
        </a:xfrm>
      </p:grpSpPr>
      <p:sp>
        <p:nvSpPr>
          <p:cNvPr id="975" name="Google Shape;975;p242"/>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6" name="Google Shape;976;p242"/>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977" name="Google Shape;977;p2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78" name="Google Shape;978;p2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79" name="Google Shape;979;p2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980"/>
        <p:cNvGrpSpPr/>
        <p:nvPr/>
      </p:nvGrpSpPr>
      <p:grpSpPr>
        <a:xfrm>
          <a:off x="0" y="0"/>
          <a:ext cx="0" cy="0"/>
          <a:chOff x="0" y="0"/>
          <a:chExt cx="0" cy="0"/>
        </a:xfrm>
      </p:grpSpPr>
      <p:sp>
        <p:nvSpPr>
          <p:cNvPr id="981" name="Google Shape;981;p243"/>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2" name="Google Shape;982;p2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83" name="Google Shape;983;p2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84" name="Google Shape;984;p2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85" name="Google Shape;985;p24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986"/>
        <p:cNvGrpSpPr/>
        <p:nvPr/>
      </p:nvGrpSpPr>
      <p:grpSpPr>
        <a:xfrm>
          <a:off x="0" y="0"/>
          <a:ext cx="0" cy="0"/>
          <a:chOff x="0" y="0"/>
          <a:chExt cx="0" cy="0"/>
        </a:xfrm>
      </p:grpSpPr>
      <p:sp>
        <p:nvSpPr>
          <p:cNvPr id="987" name="Google Shape;987;p244"/>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8" name="Google Shape;988;p244"/>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989" name="Google Shape;989;p2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90" name="Google Shape;990;p2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91" name="Google Shape;991;p2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992"/>
        <p:cNvGrpSpPr/>
        <p:nvPr/>
      </p:nvGrpSpPr>
      <p:grpSpPr>
        <a:xfrm>
          <a:off x="0" y="0"/>
          <a:ext cx="0" cy="0"/>
          <a:chOff x="0" y="0"/>
          <a:chExt cx="0" cy="0"/>
        </a:xfrm>
      </p:grpSpPr>
      <p:sp>
        <p:nvSpPr>
          <p:cNvPr id="993" name="Google Shape;993;p245"/>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4" name="Google Shape;994;p245"/>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5" name="Google Shape;995;p245"/>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6" name="Google Shape;996;p24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97" name="Google Shape;997;p2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98" name="Google Shape;998;p24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Two Content">
  <p:cSld name="1_Two Content 2">
    <p:spTree>
      <p:nvGrpSpPr>
        <p:cNvPr id="1" name="Shape 999"/>
        <p:cNvGrpSpPr/>
        <p:nvPr/>
      </p:nvGrpSpPr>
      <p:grpSpPr>
        <a:xfrm>
          <a:off x="0" y="0"/>
          <a:ext cx="0" cy="0"/>
          <a:chOff x="0" y="0"/>
          <a:chExt cx="0" cy="0"/>
        </a:xfrm>
      </p:grpSpPr>
      <p:sp>
        <p:nvSpPr>
          <p:cNvPr id="1000" name="Google Shape;1000;p246"/>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1" name="Google Shape;1001;p24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02" name="Google Shape;1002;p24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03" name="Google Shape;1003;p2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004" name="Google Shape;1004;p246"/>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05" name="Google Shape;1005;p246"/>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1006"/>
        <p:cNvGrpSpPr/>
        <p:nvPr/>
      </p:nvGrpSpPr>
      <p:grpSpPr>
        <a:xfrm>
          <a:off x="0" y="0"/>
          <a:ext cx="0" cy="0"/>
          <a:chOff x="0" y="0"/>
          <a:chExt cx="0" cy="0"/>
        </a:xfrm>
      </p:grpSpPr>
      <p:sp>
        <p:nvSpPr>
          <p:cNvPr id="1007" name="Google Shape;1007;p247"/>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8" name="Google Shape;1008;p247"/>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09" name="Google Shape;1009;p247"/>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10" name="Google Shape;1010;p247"/>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11" name="Google Shape;1011;p247"/>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12" name="Google Shape;1012;p2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13" name="Google Shape;1013;p2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14" name="Google Shape;1014;p2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1_Comparison">
  <p:cSld name="1_Comparison 2">
    <p:spTree>
      <p:nvGrpSpPr>
        <p:cNvPr id="1" name="Shape 1015"/>
        <p:cNvGrpSpPr/>
        <p:nvPr/>
      </p:nvGrpSpPr>
      <p:grpSpPr>
        <a:xfrm>
          <a:off x="0" y="0"/>
          <a:ext cx="0" cy="0"/>
          <a:chOff x="0" y="0"/>
          <a:chExt cx="0" cy="0"/>
        </a:xfrm>
      </p:grpSpPr>
      <p:sp>
        <p:nvSpPr>
          <p:cNvPr id="1016" name="Google Shape;1016;p248"/>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7" name="Google Shape;1017;p248"/>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18" name="Google Shape;1018;p248"/>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19" name="Google Shape;1019;p248"/>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20" name="Google Shape;1020;p248"/>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21" name="Google Shape;1021;p2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22" name="Google Shape;1022;p2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23" name="Google Shape;1023;p2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024"/>
        <p:cNvGrpSpPr/>
        <p:nvPr/>
      </p:nvGrpSpPr>
      <p:grpSpPr>
        <a:xfrm>
          <a:off x="0" y="0"/>
          <a:ext cx="0" cy="0"/>
          <a:chOff x="0" y="0"/>
          <a:chExt cx="0" cy="0"/>
        </a:xfrm>
      </p:grpSpPr>
      <p:sp>
        <p:nvSpPr>
          <p:cNvPr id="1025" name="Google Shape;1025;p249"/>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6" name="Google Shape;1026;p2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27" name="Google Shape;1027;p2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28" name="Google Shape;1028;p2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75"/>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75"/>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109" name="Google Shape;109;p7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7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7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29"/>
        <p:cNvGrpSpPr/>
        <p:nvPr/>
      </p:nvGrpSpPr>
      <p:grpSpPr>
        <a:xfrm>
          <a:off x="0" y="0"/>
          <a:ext cx="0" cy="0"/>
          <a:chOff x="0" y="0"/>
          <a:chExt cx="0" cy="0"/>
        </a:xfrm>
      </p:grpSpPr>
      <p:sp>
        <p:nvSpPr>
          <p:cNvPr id="1030" name="Google Shape;1030;p25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1" name="Google Shape;1031;p250"/>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32" name="Google Shape;1032;p250"/>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3" name="Google Shape;1033;p2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34" name="Google Shape;1034;p2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35" name="Google Shape;1035;p2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36"/>
        <p:cNvGrpSpPr/>
        <p:nvPr/>
      </p:nvGrpSpPr>
      <p:grpSpPr>
        <a:xfrm>
          <a:off x="0" y="0"/>
          <a:ext cx="0" cy="0"/>
          <a:chOff x="0" y="0"/>
          <a:chExt cx="0" cy="0"/>
        </a:xfrm>
      </p:grpSpPr>
      <p:sp>
        <p:nvSpPr>
          <p:cNvPr id="1037" name="Google Shape;1037;p25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8" name="Google Shape;1038;p251"/>
          <p:cNvSpPr>
            <a:spLocks noGrp="1"/>
          </p:cNvSpPr>
          <p:nvPr>
            <p:ph type="pic" idx="2"/>
          </p:nvPr>
        </p:nvSpPr>
        <p:spPr>
          <a:xfrm>
            <a:off x="3887391" y="740569"/>
            <a:ext cx="4629300" cy="3655200"/>
          </a:xfrm>
          <a:prstGeom prst="rect">
            <a:avLst/>
          </a:prstGeom>
          <a:noFill/>
          <a:ln>
            <a:noFill/>
          </a:ln>
        </p:spPr>
      </p:sp>
      <p:sp>
        <p:nvSpPr>
          <p:cNvPr id="1039" name="Google Shape;1039;p251"/>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40" name="Google Shape;1040;p2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41" name="Google Shape;1041;p2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42" name="Google Shape;1042;p2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43"/>
        <p:cNvGrpSpPr/>
        <p:nvPr/>
      </p:nvGrpSpPr>
      <p:grpSpPr>
        <a:xfrm>
          <a:off x="0" y="0"/>
          <a:ext cx="0" cy="0"/>
          <a:chOff x="0" y="0"/>
          <a:chExt cx="0" cy="0"/>
        </a:xfrm>
      </p:grpSpPr>
      <p:sp>
        <p:nvSpPr>
          <p:cNvPr id="1044" name="Google Shape;1044;p25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5" name="Google Shape;1045;p252"/>
          <p:cNvSpPr>
            <a:spLocks noGrp="1"/>
          </p:cNvSpPr>
          <p:nvPr>
            <p:ph type="pic" idx="2"/>
          </p:nvPr>
        </p:nvSpPr>
        <p:spPr>
          <a:xfrm>
            <a:off x="3887391" y="740569"/>
            <a:ext cx="4629300" cy="1694400"/>
          </a:xfrm>
          <a:prstGeom prst="rect">
            <a:avLst/>
          </a:prstGeom>
          <a:noFill/>
          <a:ln>
            <a:noFill/>
          </a:ln>
        </p:spPr>
      </p:sp>
      <p:sp>
        <p:nvSpPr>
          <p:cNvPr id="1046" name="Google Shape;1046;p25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47" name="Google Shape;1047;p2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48" name="Google Shape;1048;p2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FA3"/>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49" name="Google Shape;1049;p2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050" name="Google Shape;1050;p252"/>
          <p:cNvSpPr>
            <a:spLocks noGrp="1"/>
          </p:cNvSpPr>
          <p:nvPr>
            <p:ph type="pic" idx="3"/>
          </p:nvPr>
        </p:nvSpPr>
        <p:spPr>
          <a:xfrm>
            <a:off x="3887391" y="2588632"/>
            <a:ext cx="2227800" cy="1694400"/>
          </a:xfrm>
          <a:prstGeom prst="rect">
            <a:avLst/>
          </a:prstGeom>
          <a:noFill/>
          <a:ln>
            <a:noFill/>
          </a:ln>
        </p:spPr>
      </p:sp>
      <p:sp>
        <p:nvSpPr>
          <p:cNvPr id="1051" name="Google Shape;1051;p252"/>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1052"/>
        <p:cNvGrpSpPr/>
        <p:nvPr/>
      </p:nvGrpSpPr>
      <p:grpSpPr>
        <a:xfrm>
          <a:off x="0" y="0"/>
          <a:ext cx="0" cy="0"/>
          <a:chOff x="0" y="0"/>
          <a:chExt cx="0" cy="0"/>
        </a:xfrm>
      </p:grpSpPr>
      <p:sp>
        <p:nvSpPr>
          <p:cNvPr id="1053" name="Google Shape;1053;p2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4" name="Google Shape;1054;p2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00"/>
              </a:spcBef>
              <a:spcAft>
                <a:spcPts val="0"/>
              </a:spcAft>
              <a:buSzPts val="3600"/>
              <a:buNone/>
              <a:defRPr/>
            </a:lvl1pPr>
            <a:lvl2pPr marL="914400" lvl="1" indent="-431800" algn="l">
              <a:lnSpc>
                <a:spcPct val="100000"/>
              </a:lnSpc>
              <a:spcBef>
                <a:spcPts val="100"/>
              </a:spcBef>
              <a:spcAft>
                <a:spcPts val="0"/>
              </a:spcAft>
              <a:buSzPts val="3200"/>
              <a:buChar char="•"/>
              <a:defRPr/>
            </a:lvl2pPr>
            <a:lvl3pPr marL="1371600" lvl="2" indent="-406400" algn="l">
              <a:lnSpc>
                <a:spcPct val="100000"/>
              </a:lnSpc>
              <a:spcBef>
                <a:spcPts val="500"/>
              </a:spcBef>
              <a:spcAft>
                <a:spcPts val="0"/>
              </a:spcAft>
              <a:buSzPts val="2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055" name="Google Shape;1055;p2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56"/>
        <p:cNvGrpSpPr/>
        <p:nvPr/>
      </p:nvGrpSpPr>
      <p:grpSpPr>
        <a:xfrm>
          <a:off x="0" y="0"/>
          <a:ext cx="0" cy="0"/>
          <a:chOff x="0" y="0"/>
          <a:chExt cx="0" cy="0"/>
        </a:xfrm>
      </p:grpSpPr>
      <p:sp>
        <p:nvSpPr>
          <p:cNvPr id="1057" name="Google Shape;1057;p2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58" name="Google Shape;1058;p25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059" name="Google Shape;1059;p25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060" name="Google Shape;1060;p2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061"/>
        <p:cNvGrpSpPr/>
        <p:nvPr/>
      </p:nvGrpSpPr>
      <p:grpSpPr>
        <a:xfrm>
          <a:off x="0" y="0"/>
          <a:ext cx="0" cy="0"/>
          <a:chOff x="0" y="0"/>
          <a:chExt cx="0" cy="0"/>
        </a:xfrm>
      </p:grpSpPr>
      <p:sp>
        <p:nvSpPr>
          <p:cNvPr id="1062" name="Google Shape;1062;p2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1063"/>
        <p:cNvGrpSpPr/>
        <p:nvPr/>
      </p:nvGrpSpPr>
      <p:grpSpPr>
        <a:xfrm>
          <a:off x="0" y="0"/>
          <a:ext cx="0" cy="0"/>
          <a:chOff x="0" y="0"/>
          <a:chExt cx="0" cy="0"/>
        </a:xfrm>
      </p:grpSpPr>
      <p:sp>
        <p:nvSpPr>
          <p:cNvPr id="1064" name="Google Shape;1064;p2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9"/>
        <p:cNvGrpSpPr/>
        <p:nvPr/>
      </p:nvGrpSpPr>
      <p:grpSpPr>
        <a:xfrm>
          <a:off x="0" y="0"/>
          <a:ext cx="0" cy="0"/>
          <a:chOff x="0" y="0"/>
          <a:chExt cx="0" cy="0"/>
        </a:xfrm>
      </p:grpSpPr>
      <p:sp>
        <p:nvSpPr>
          <p:cNvPr id="1070" name="Google Shape;1070;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71"/>
        <p:cNvGrpSpPr/>
        <p:nvPr/>
      </p:nvGrpSpPr>
      <p:grpSpPr>
        <a:xfrm>
          <a:off x="0" y="0"/>
          <a:ext cx="0" cy="0"/>
          <a:chOff x="0" y="0"/>
          <a:chExt cx="0" cy="0"/>
        </a:xfrm>
      </p:grpSpPr>
      <p:sp>
        <p:nvSpPr>
          <p:cNvPr id="1072" name="Google Shape;1072;p1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73" name="Google Shape;1073;p18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074" name="Google Shape;1074;p1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Collage Title and Subtitle Page">
  <p:cSld name="TITLE_1">
    <p:bg>
      <p:bgPr>
        <a:blipFill>
          <a:blip r:embed="rId2">
            <a:alphaModFix/>
          </a:blip>
          <a:stretch>
            <a:fillRect/>
          </a:stretch>
        </a:blipFill>
        <a:effectLst/>
      </p:bgPr>
    </p:bg>
    <p:spTree>
      <p:nvGrpSpPr>
        <p:cNvPr id="1" name="Shape 1075"/>
        <p:cNvGrpSpPr/>
        <p:nvPr/>
      </p:nvGrpSpPr>
      <p:grpSpPr>
        <a:xfrm>
          <a:off x="0" y="0"/>
          <a:ext cx="0" cy="0"/>
          <a:chOff x="0" y="0"/>
          <a:chExt cx="0" cy="0"/>
        </a:xfrm>
      </p:grpSpPr>
      <p:pic>
        <p:nvPicPr>
          <p:cNvPr id="1076" name="Google Shape;1076;p183"/>
          <p:cNvPicPr preferRelativeResize="0"/>
          <p:nvPr/>
        </p:nvPicPr>
        <p:blipFill rotWithShape="1">
          <a:blip r:embed="rId3">
            <a:alphaModFix/>
          </a:blip>
          <a:srcRect/>
          <a:stretch/>
        </p:blipFill>
        <p:spPr>
          <a:xfrm>
            <a:off x="0" y="2381"/>
            <a:ext cx="9144000" cy="5138738"/>
          </a:xfrm>
          <a:prstGeom prst="rect">
            <a:avLst/>
          </a:prstGeom>
          <a:noFill/>
          <a:ln>
            <a:noFill/>
          </a:ln>
        </p:spPr>
      </p:pic>
      <p:sp>
        <p:nvSpPr>
          <p:cNvPr id="1077" name="Google Shape;1077;p183"/>
          <p:cNvSpPr/>
          <p:nvPr/>
        </p:nvSpPr>
        <p:spPr>
          <a:xfrm>
            <a:off x="642600" y="1358950"/>
            <a:ext cx="7943100" cy="2833800"/>
          </a:xfrm>
          <a:prstGeom prst="roundRect">
            <a:avLst>
              <a:gd name="adj" fmla="val 16667"/>
            </a:avLst>
          </a:prstGeom>
          <a:solidFill>
            <a:srgbClr val="FFFFFF">
              <a:alpha val="68627"/>
            </a:srgbClr>
          </a:solidFill>
          <a:ln w="38100" cap="flat" cmpd="sng">
            <a:solidFill>
              <a:srgbClr val="D500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183"/>
          <p:cNvSpPr txBox="1">
            <a:spLocks noGrp="1"/>
          </p:cNvSpPr>
          <p:nvPr>
            <p:ph type="ctrTitle"/>
          </p:nvPr>
        </p:nvSpPr>
        <p:spPr>
          <a:xfrm>
            <a:off x="311708" y="1244950"/>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79" name="Google Shape;1079;p183"/>
          <p:cNvSpPr txBox="1">
            <a:spLocks noGrp="1"/>
          </p:cNvSpPr>
          <p:nvPr>
            <p:ph type="subTitle" idx="1"/>
          </p:nvPr>
        </p:nvSpPr>
        <p:spPr>
          <a:xfrm>
            <a:off x="311700" y="33345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1080" name="Google Shape;1080;p183"/>
          <p:cNvSpPr txBox="1">
            <a:spLocks noGrp="1"/>
          </p:cNvSpPr>
          <p:nvPr>
            <p:ph type="sldNum" idx="12"/>
          </p:nvPr>
        </p:nvSpPr>
        <p:spPr>
          <a:xfrm>
            <a:off x="480383" y="46283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2"/>
        <p:cNvGrpSpPr/>
        <p:nvPr/>
      </p:nvGrpSpPr>
      <p:grpSpPr>
        <a:xfrm>
          <a:off x="0" y="0"/>
          <a:ext cx="0" cy="0"/>
          <a:chOff x="0" y="0"/>
          <a:chExt cx="0" cy="0"/>
        </a:xfrm>
      </p:grpSpPr>
      <p:sp>
        <p:nvSpPr>
          <p:cNvPr id="113" name="Google Shape;113;p76"/>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76"/>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76"/>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7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7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7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1"/>
        <p:cNvGrpSpPr/>
        <p:nvPr/>
      </p:nvGrpSpPr>
      <p:grpSpPr>
        <a:xfrm>
          <a:off x="0" y="0"/>
          <a:ext cx="0" cy="0"/>
          <a:chOff x="0" y="0"/>
          <a:chExt cx="0" cy="0"/>
        </a:xfrm>
      </p:grpSpPr>
      <p:sp>
        <p:nvSpPr>
          <p:cNvPr id="1082" name="Google Shape;1082;p1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83" name="Google Shape;1083;p1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84"/>
        <p:cNvGrpSpPr/>
        <p:nvPr/>
      </p:nvGrpSpPr>
      <p:grpSpPr>
        <a:xfrm>
          <a:off x="0" y="0"/>
          <a:ext cx="0" cy="0"/>
          <a:chOff x="0" y="0"/>
          <a:chExt cx="0" cy="0"/>
        </a:xfrm>
      </p:grpSpPr>
      <p:sp>
        <p:nvSpPr>
          <p:cNvPr id="1085" name="Google Shape;1085;p18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6" name="Google Shape;1086;p18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87" name="Google Shape;1087;p1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8"/>
        <p:cNvGrpSpPr/>
        <p:nvPr/>
      </p:nvGrpSpPr>
      <p:grpSpPr>
        <a:xfrm>
          <a:off x="0" y="0"/>
          <a:ext cx="0" cy="0"/>
          <a:chOff x="0" y="0"/>
          <a:chExt cx="0" cy="0"/>
        </a:xfrm>
      </p:grpSpPr>
      <p:sp>
        <p:nvSpPr>
          <p:cNvPr id="1089" name="Google Shape;1089;p18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090" name="Google Shape;1090;p1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1"/>
        <p:cNvGrpSpPr/>
        <p:nvPr/>
      </p:nvGrpSpPr>
      <p:grpSpPr>
        <a:xfrm>
          <a:off x="0" y="0"/>
          <a:ext cx="0" cy="0"/>
          <a:chOff x="0" y="0"/>
          <a:chExt cx="0" cy="0"/>
        </a:xfrm>
      </p:grpSpPr>
      <p:sp>
        <p:nvSpPr>
          <p:cNvPr id="1092" name="Google Shape;1092;p1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93" name="Google Shape;1093;p18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094" name="Google Shape;1094;p18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095" name="Google Shape;1095;p1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96"/>
        <p:cNvGrpSpPr/>
        <p:nvPr/>
      </p:nvGrpSpPr>
      <p:grpSpPr>
        <a:xfrm>
          <a:off x="0" y="0"/>
          <a:ext cx="0" cy="0"/>
          <a:chOff x="0" y="0"/>
          <a:chExt cx="0" cy="0"/>
        </a:xfrm>
      </p:grpSpPr>
      <p:sp>
        <p:nvSpPr>
          <p:cNvPr id="1097" name="Google Shape;1097;p18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98" name="Google Shape;1098;p18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099" name="Google Shape;1099;p1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00"/>
        <p:cNvGrpSpPr/>
        <p:nvPr/>
      </p:nvGrpSpPr>
      <p:grpSpPr>
        <a:xfrm>
          <a:off x="0" y="0"/>
          <a:ext cx="0" cy="0"/>
          <a:chOff x="0" y="0"/>
          <a:chExt cx="0" cy="0"/>
        </a:xfrm>
      </p:grpSpPr>
      <p:sp>
        <p:nvSpPr>
          <p:cNvPr id="1101" name="Google Shape;1101;p18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102" name="Google Shape;1102;p1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03"/>
        <p:cNvGrpSpPr/>
        <p:nvPr/>
      </p:nvGrpSpPr>
      <p:grpSpPr>
        <a:xfrm>
          <a:off x="0" y="0"/>
          <a:ext cx="0" cy="0"/>
          <a:chOff x="0" y="0"/>
          <a:chExt cx="0" cy="0"/>
        </a:xfrm>
      </p:grpSpPr>
      <p:sp>
        <p:nvSpPr>
          <p:cNvPr id="1104" name="Google Shape;1104;p19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19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106" name="Google Shape;1106;p19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07" name="Google Shape;1107;p19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08" name="Google Shape;1108;p1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09"/>
        <p:cNvGrpSpPr/>
        <p:nvPr/>
      </p:nvGrpSpPr>
      <p:grpSpPr>
        <a:xfrm>
          <a:off x="0" y="0"/>
          <a:ext cx="0" cy="0"/>
          <a:chOff x="0" y="0"/>
          <a:chExt cx="0" cy="0"/>
        </a:xfrm>
      </p:grpSpPr>
      <p:sp>
        <p:nvSpPr>
          <p:cNvPr id="1110" name="Google Shape;1110;p19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111" name="Google Shape;1111;p1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12"/>
        <p:cNvGrpSpPr/>
        <p:nvPr/>
      </p:nvGrpSpPr>
      <p:grpSpPr>
        <a:xfrm>
          <a:off x="0" y="0"/>
          <a:ext cx="0" cy="0"/>
          <a:chOff x="0" y="0"/>
          <a:chExt cx="0" cy="0"/>
        </a:xfrm>
      </p:grpSpPr>
      <p:sp>
        <p:nvSpPr>
          <p:cNvPr id="1113" name="Google Shape;1113;p19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114" name="Google Shape;1114;p19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115" name="Google Shape;1115;p1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lank 1">
  <p:cSld name="TITLE_AND_BODY_1">
    <p:spTree>
      <p:nvGrpSpPr>
        <p:cNvPr id="1" name="Shape 1116"/>
        <p:cNvGrpSpPr/>
        <p:nvPr/>
      </p:nvGrpSpPr>
      <p:grpSpPr>
        <a:xfrm>
          <a:off x="0" y="0"/>
          <a:ext cx="0" cy="0"/>
          <a:chOff x="0" y="0"/>
          <a:chExt cx="0" cy="0"/>
        </a:xfrm>
      </p:grpSpPr>
      <p:sp>
        <p:nvSpPr>
          <p:cNvPr id="1117" name="Google Shape;1117;p193"/>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pic>
        <p:nvPicPr>
          <p:cNvPr id="1118" name="Google Shape;1118;p193"/>
          <p:cNvPicPr preferRelativeResize="0"/>
          <p:nvPr/>
        </p:nvPicPr>
        <p:blipFill rotWithShape="1">
          <a:blip r:embed="rId2">
            <a:alphaModFix/>
          </a:blip>
          <a:srcRect/>
          <a:stretch/>
        </p:blipFill>
        <p:spPr>
          <a:xfrm>
            <a:off x="8426045" y="4492823"/>
            <a:ext cx="624118" cy="65067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19"/>
        <p:cNvGrpSpPr/>
        <p:nvPr/>
      </p:nvGrpSpPr>
      <p:grpSpPr>
        <a:xfrm>
          <a:off x="0" y="0"/>
          <a:ext cx="0" cy="0"/>
          <a:chOff x="0" y="0"/>
          <a:chExt cx="0" cy="0"/>
        </a:xfrm>
      </p:grpSpPr>
      <p:sp>
        <p:nvSpPr>
          <p:cNvPr id="120" name="Google Shape;120;p77"/>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77"/>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2" name="Google Shape;122;p77"/>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 name="Google Shape;123;p77"/>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4" name="Google Shape;124;p77"/>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7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6" name="Google Shape;126;p7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7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Blank 3">
  <p:cSld name="TITLE_AND_BODY_3">
    <p:spTree>
      <p:nvGrpSpPr>
        <p:cNvPr id="1" name="Shape 1119"/>
        <p:cNvGrpSpPr/>
        <p:nvPr/>
      </p:nvGrpSpPr>
      <p:grpSpPr>
        <a:xfrm>
          <a:off x="0" y="0"/>
          <a:ext cx="0" cy="0"/>
          <a:chOff x="0" y="0"/>
          <a:chExt cx="0" cy="0"/>
        </a:xfrm>
      </p:grpSpPr>
      <p:sp>
        <p:nvSpPr>
          <p:cNvPr id="1120" name="Google Shape;1120;p194"/>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sp>
        <p:nvSpPr>
          <p:cNvPr id="1121" name="Google Shape;1121;p194"/>
          <p:cNvSpPr/>
          <p:nvPr/>
        </p:nvSpPr>
        <p:spPr>
          <a:xfrm>
            <a:off x="8426045" y="4492823"/>
            <a:ext cx="624000" cy="650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194"/>
          <p:cNvSpPr/>
          <p:nvPr/>
        </p:nvSpPr>
        <p:spPr>
          <a:xfrm>
            <a:off x="8205158" y="4403495"/>
            <a:ext cx="938700" cy="712500"/>
          </a:xfrm>
          <a:prstGeom prst="rect">
            <a:avLst/>
          </a:prstGeom>
          <a:solidFill>
            <a:srgbClr val="FFFFFF"/>
          </a:solidFill>
          <a:ln w="12700" cap="flat" cmpd="sng">
            <a:solidFill>
              <a:srgbClr val="FFFFFF"/>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53585F"/>
              </a:buClr>
              <a:buSzPts val="3200"/>
              <a:buFont typeface="Lato"/>
              <a:buNone/>
            </a:pPr>
            <a:endParaRPr sz="3200" b="0" i="0" u="none" strike="noStrike" cap="none">
              <a:solidFill>
                <a:srgbClr val="53585F"/>
              </a:solidFill>
              <a:latin typeface="Lato"/>
              <a:ea typeface="Lato"/>
              <a:cs typeface="Lato"/>
              <a:sym typeface="Lato"/>
            </a:endParaRPr>
          </a:p>
        </p:txBody>
      </p:sp>
      <p:pic>
        <p:nvPicPr>
          <p:cNvPr id="1123" name="Google Shape;1123;p194"/>
          <p:cNvPicPr preferRelativeResize="0"/>
          <p:nvPr/>
        </p:nvPicPr>
        <p:blipFill rotWithShape="1">
          <a:blip r:embed="rId2">
            <a:alphaModFix amt="5000"/>
          </a:blip>
          <a:srcRect t="16853" r="87112"/>
          <a:stretch/>
        </p:blipFill>
        <p:spPr>
          <a:xfrm>
            <a:off x="5464700" y="0"/>
            <a:ext cx="3679300" cy="3983275"/>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matchingName="Blue Branded">
  <p:cSld name="1_Blank_1">
    <p:bg>
      <p:bgPr>
        <a:solidFill>
          <a:schemeClr val="lt1"/>
        </a:solidFill>
        <a:effectLst/>
      </p:bgPr>
    </p:bg>
    <p:spTree>
      <p:nvGrpSpPr>
        <p:cNvPr id="1" name="Shape 1124"/>
        <p:cNvGrpSpPr/>
        <p:nvPr/>
      </p:nvGrpSpPr>
      <p:grpSpPr>
        <a:xfrm>
          <a:off x="0" y="0"/>
          <a:ext cx="0" cy="0"/>
          <a:chOff x="0" y="0"/>
          <a:chExt cx="0" cy="0"/>
        </a:xfrm>
      </p:grpSpPr>
      <p:sp>
        <p:nvSpPr>
          <p:cNvPr id="1125" name="Google Shape;1125;p195"/>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195"/>
          <p:cNvSpPr/>
          <p:nvPr/>
        </p:nvSpPr>
        <p:spPr>
          <a:xfrm>
            <a:off x="8412094" y="4492823"/>
            <a:ext cx="633900" cy="65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195"/>
          <p:cNvSpPr/>
          <p:nvPr/>
        </p:nvSpPr>
        <p:spPr>
          <a:xfrm>
            <a:off x="0" y="0"/>
            <a:ext cx="9144000" cy="5143500"/>
          </a:xfrm>
          <a:custGeom>
            <a:avLst/>
            <a:gdLst/>
            <a:ahLst/>
            <a:cxnLst/>
            <a:rect l="l" t="t" r="r" b="b"/>
            <a:pathLst>
              <a:path w="9144000" h="5143500" extrusionOk="0">
                <a:moveTo>
                  <a:pt x="0" y="5143500"/>
                </a:moveTo>
                <a:lnTo>
                  <a:pt x="9144000" y="5143500"/>
                </a:lnTo>
                <a:lnTo>
                  <a:pt x="9144000" y="0"/>
                </a:lnTo>
                <a:lnTo>
                  <a:pt x="0" y="0"/>
                </a:lnTo>
                <a:lnTo>
                  <a:pt x="0" y="51435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195"/>
          <p:cNvSpPr/>
          <p:nvPr/>
        </p:nvSpPr>
        <p:spPr>
          <a:xfrm>
            <a:off x="8426044" y="4492823"/>
            <a:ext cx="624000" cy="650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195"/>
          <p:cNvSpPr/>
          <p:nvPr/>
        </p:nvSpPr>
        <p:spPr>
          <a:xfrm>
            <a:off x="8205157" y="4403495"/>
            <a:ext cx="939165" cy="713104"/>
          </a:xfrm>
          <a:custGeom>
            <a:avLst/>
            <a:gdLst/>
            <a:ahLst/>
            <a:cxnLst/>
            <a:rect l="l" t="t" r="r" b="b"/>
            <a:pathLst>
              <a:path w="939165" h="713104" extrusionOk="0">
                <a:moveTo>
                  <a:pt x="0" y="712599"/>
                </a:moveTo>
                <a:lnTo>
                  <a:pt x="938841" y="712599"/>
                </a:lnTo>
                <a:lnTo>
                  <a:pt x="938841" y="0"/>
                </a:lnTo>
                <a:lnTo>
                  <a:pt x="0" y="0"/>
                </a:lnTo>
                <a:lnTo>
                  <a:pt x="0" y="71259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195"/>
          <p:cNvSpPr/>
          <p:nvPr/>
        </p:nvSpPr>
        <p:spPr>
          <a:xfrm>
            <a:off x="-9600" y="-27800"/>
            <a:ext cx="9153600" cy="650700"/>
          </a:xfrm>
          <a:prstGeom prst="rect">
            <a:avLst/>
          </a:prstGeom>
          <a:solidFill>
            <a:srgbClr val="277C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195"/>
          <p:cNvSpPr/>
          <p:nvPr/>
        </p:nvSpPr>
        <p:spPr>
          <a:xfrm rot="-100169">
            <a:off x="-11247" y="288426"/>
            <a:ext cx="9143981" cy="457391"/>
          </a:xfrm>
          <a:prstGeom prst="rect">
            <a:avLst/>
          </a:prstGeom>
          <a:solidFill>
            <a:srgbClr val="277C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195"/>
          <p:cNvSpPr/>
          <p:nvPr/>
        </p:nvSpPr>
        <p:spPr>
          <a:xfrm rot="-128393">
            <a:off x="-8521" y="522847"/>
            <a:ext cx="5350931" cy="295109"/>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33" name="Google Shape;1133;p195"/>
          <p:cNvPicPr preferRelativeResize="0"/>
          <p:nvPr/>
        </p:nvPicPr>
        <p:blipFill rotWithShape="1">
          <a:blip r:embed="rId5">
            <a:alphaModFix/>
          </a:blip>
          <a:srcRect/>
          <a:stretch/>
        </p:blipFill>
        <p:spPr>
          <a:xfrm>
            <a:off x="8528724" y="22738"/>
            <a:ext cx="552574" cy="567425"/>
          </a:xfrm>
          <a:prstGeom prst="rect">
            <a:avLst/>
          </a:prstGeom>
          <a:noFill/>
          <a:ln>
            <a:noFill/>
          </a:ln>
        </p:spPr>
      </p:pic>
      <p:sp>
        <p:nvSpPr>
          <p:cNvPr id="1134" name="Google Shape;1134;p195"/>
          <p:cNvSpPr/>
          <p:nvPr/>
        </p:nvSpPr>
        <p:spPr>
          <a:xfrm rot="-128393">
            <a:off x="-23571" y="507772"/>
            <a:ext cx="5350931" cy="295109"/>
          </a:xfrm>
          <a:prstGeom prst="rtTriangle">
            <a:avLst/>
          </a:prstGeom>
          <a:solidFill>
            <a:srgbClr val="277C9B">
              <a:alpha val="6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195"/>
          <p:cNvSpPr txBox="1">
            <a:spLocks noGrp="1"/>
          </p:cNvSpPr>
          <p:nvPr>
            <p:ph type="title"/>
          </p:nvPr>
        </p:nvSpPr>
        <p:spPr>
          <a:xfrm>
            <a:off x="457193" y="1043540"/>
            <a:ext cx="8229600" cy="8574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7E9D"/>
              </a:buClr>
              <a:buSzPts val="3600"/>
              <a:buFont typeface="Lato"/>
              <a:buNone/>
              <a:defRPr sz="3600" b="1" i="0" u="none" strike="noStrike" cap="none">
                <a:solidFill>
                  <a:srgbClr val="007E9D"/>
                </a:solidFill>
                <a:latin typeface="Lato"/>
                <a:ea typeface="Lato"/>
                <a:cs typeface="Lato"/>
                <a:sym typeface="Lato"/>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36" name="Google Shape;1136;p195"/>
          <p:cNvSpPr txBox="1">
            <a:spLocks noGrp="1"/>
          </p:cNvSpPr>
          <p:nvPr>
            <p:ph type="body" idx="1"/>
          </p:nvPr>
        </p:nvSpPr>
        <p:spPr>
          <a:xfrm>
            <a:off x="457200" y="1900950"/>
            <a:ext cx="7720500" cy="28857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797979"/>
              </a:buClr>
              <a:buSzPts val="3200"/>
              <a:buNone/>
              <a:defRPr sz="3200" b="1" i="0" u="none" strike="noStrike" cap="none">
                <a:solidFill>
                  <a:srgbClr val="797979"/>
                </a:solidFill>
              </a:defRPr>
            </a:lvl1pPr>
            <a:lvl2pPr marL="914400" marR="0" lvl="1" indent="-419100" algn="l">
              <a:lnSpc>
                <a:spcPct val="100000"/>
              </a:lnSpc>
              <a:spcBef>
                <a:spcPts val="72"/>
              </a:spcBef>
              <a:spcAft>
                <a:spcPts val="0"/>
              </a:spcAft>
              <a:buClr>
                <a:srgbClr val="797979"/>
              </a:buClr>
              <a:buSzPts val="3000"/>
              <a:buFont typeface="Lato"/>
              <a:buChar char="•"/>
              <a:defRPr sz="3000" i="0" u="none" strike="noStrike" cap="none">
                <a:solidFill>
                  <a:srgbClr val="797979"/>
                </a:solidFill>
                <a:latin typeface="Lato"/>
                <a:ea typeface="Lato"/>
                <a:cs typeface="Lato"/>
                <a:sym typeface="Lato"/>
              </a:defRPr>
            </a:lvl2pPr>
            <a:lvl3pPr marL="1371600" marR="0" lvl="2" indent="-406400" algn="l">
              <a:lnSpc>
                <a:spcPct val="100000"/>
              </a:lnSpc>
              <a:spcBef>
                <a:spcPts val="560"/>
              </a:spcBef>
              <a:spcAft>
                <a:spcPts val="0"/>
              </a:spcAft>
              <a:buClr>
                <a:srgbClr val="797979"/>
              </a:buClr>
              <a:buSzPts val="2800"/>
              <a:buFont typeface="Lato"/>
              <a:buChar char="-"/>
              <a:defRPr sz="2800" i="0" u="none" strike="noStrike" cap="none">
                <a:solidFill>
                  <a:srgbClr val="797979"/>
                </a:solidFill>
                <a:latin typeface="Lato"/>
                <a:ea typeface="Lato"/>
                <a:cs typeface="Lato"/>
                <a:sym typeface="Lato"/>
              </a:defRPr>
            </a:lvl3pPr>
            <a:lvl4pPr marL="1828800" marR="0" lvl="3"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4pPr>
            <a:lvl5pPr marL="2286000" marR="0" lvl="4"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5pPr>
            <a:lvl6pPr marL="2743200" marR="0" lvl="5"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6pPr>
            <a:lvl7pPr marL="3200400" marR="0" lvl="6"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7pPr>
            <a:lvl8pPr marL="3657600" marR="0" lvl="7"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8pPr>
            <a:lvl9pPr marL="4114800" marR="0" lvl="8"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matchingName="Blue Branded 1 1 1">
  <p:cSld name="1_Blank_1_1_1">
    <p:bg>
      <p:bgPr>
        <a:solidFill>
          <a:schemeClr val="lt1"/>
        </a:solidFill>
        <a:effectLst/>
      </p:bgPr>
    </p:bg>
    <p:spTree>
      <p:nvGrpSpPr>
        <p:cNvPr id="1" name="Shape 1137"/>
        <p:cNvGrpSpPr/>
        <p:nvPr/>
      </p:nvGrpSpPr>
      <p:grpSpPr>
        <a:xfrm>
          <a:off x="0" y="0"/>
          <a:ext cx="0" cy="0"/>
          <a:chOff x="0" y="0"/>
          <a:chExt cx="0" cy="0"/>
        </a:xfrm>
      </p:grpSpPr>
      <p:sp>
        <p:nvSpPr>
          <p:cNvPr id="1138" name="Google Shape;1138;p196"/>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196"/>
          <p:cNvSpPr/>
          <p:nvPr/>
        </p:nvSpPr>
        <p:spPr>
          <a:xfrm>
            <a:off x="8412094" y="4492823"/>
            <a:ext cx="633900" cy="65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196"/>
          <p:cNvSpPr/>
          <p:nvPr/>
        </p:nvSpPr>
        <p:spPr>
          <a:xfrm>
            <a:off x="0" y="0"/>
            <a:ext cx="9144000" cy="5143500"/>
          </a:xfrm>
          <a:custGeom>
            <a:avLst/>
            <a:gdLst/>
            <a:ahLst/>
            <a:cxnLst/>
            <a:rect l="l" t="t" r="r" b="b"/>
            <a:pathLst>
              <a:path w="9144000" h="5143500" extrusionOk="0">
                <a:moveTo>
                  <a:pt x="0" y="5143500"/>
                </a:moveTo>
                <a:lnTo>
                  <a:pt x="9144000" y="5143500"/>
                </a:lnTo>
                <a:lnTo>
                  <a:pt x="9144000" y="0"/>
                </a:lnTo>
                <a:lnTo>
                  <a:pt x="0" y="0"/>
                </a:lnTo>
                <a:lnTo>
                  <a:pt x="0" y="51435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196"/>
          <p:cNvSpPr/>
          <p:nvPr/>
        </p:nvSpPr>
        <p:spPr>
          <a:xfrm>
            <a:off x="8426044" y="4492823"/>
            <a:ext cx="624000" cy="650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196"/>
          <p:cNvSpPr/>
          <p:nvPr/>
        </p:nvSpPr>
        <p:spPr>
          <a:xfrm>
            <a:off x="8205157" y="4403495"/>
            <a:ext cx="939165" cy="713104"/>
          </a:xfrm>
          <a:custGeom>
            <a:avLst/>
            <a:gdLst/>
            <a:ahLst/>
            <a:cxnLst/>
            <a:rect l="l" t="t" r="r" b="b"/>
            <a:pathLst>
              <a:path w="939165" h="713104" extrusionOk="0">
                <a:moveTo>
                  <a:pt x="0" y="712599"/>
                </a:moveTo>
                <a:lnTo>
                  <a:pt x="938841" y="712599"/>
                </a:lnTo>
                <a:lnTo>
                  <a:pt x="938841" y="0"/>
                </a:lnTo>
                <a:lnTo>
                  <a:pt x="0" y="0"/>
                </a:lnTo>
                <a:lnTo>
                  <a:pt x="0" y="71259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196"/>
          <p:cNvSpPr/>
          <p:nvPr/>
        </p:nvSpPr>
        <p:spPr>
          <a:xfrm>
            <a:off x="8205157" y="4403495"/>
            <a:ext cx="939165" cy="713104"/>
          </a:xfrm>
          <a:custGeom>
            <a:avLst/>
            <a:gdLst/>
            <a:ahLst/>
            <a:cxnLst/>
            <a:rect l="l" t="t" r="r" b="b"/>
            <a:pathLst>
              <a:path w="939165" h="713104" extrusionOk="0">
                <a:moveTo>
                  <a:pt x="0" y="0"/>
                </a:moveTo>
                <a:lnTo>
                  <a:pt x="938842" y="0"/>
                </a:lnTo>
                <a:lnTo>
                  <a:pt x="938842" y="712599"/>
                </a:lnTo>
                <a:lnTo>
                  <a:pt x="0" y="712599"/>
                </a:lnTo>
                <a:lnTo>
                  <a:pt x="0" y="0"/>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196"/>
          <p:cNvSpPr/>
          <p:nvPr/>
        </p:nvSpPr>
        <p:spPr>
          <a:xfrm>
            <a:off x="-9600" y="-27800"/>
            <a:ext cx="9153600" cy="650700"/>
          </a:xfrm>
          <a:prstGeom prst="rect">
            <a:avLst/>
          </a:prstGeom>
          <a:solidFill>
            <a:srgbClr val="53AB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196"/>
          <p:cNvSpPr/>
          <p:nvPr/>
        </p:nvSpPr>
        <p:spPr>
          <a:xfrm rot="-100169">
            <a:off x="-11247" y="288426"/>
            <a:ext cx="9143981" cy="457391"/>
          </a:xfrm>
          <a:prstGeom prst="rect">
            <a:avLst/>
          </a:prstGeom>
          <a:solidFill>
            <a:srgbClr val="53AB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196"/>
          <p:cNvSpPr/>
          <p:nvPr/>
        </p:nvSpPr>
        <p:spPr>
          <a:xfrm rot="-128544">
            <a:off x="4012" y="529712"/>
            <a:ext cx="5344636" cy="304414"/>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196"/>
          <p:cNvSpPr/>
          <p:nvPr/>
        </p:nvSpPr>
        <p:spPr>
          <a:xfrm rot="-128503">
            <a:off x="-37790" y="530229"/>
            <a:ext cx="5370452" cy="304414"/>
          </a:xfrm>
          <a:prstGeom prst="rtTriangle">
            <a:avLst/>
          </a:prstGeom>
          <a:solidFill>
            <a:srgbClr val="55AD57">
              <a:alpha val="3411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8" name="Google Shape;1148;p196"/>
          <p:cNvPicPr preferRelativeResize="0"/>
          <p:nvPr/>
        </p:nvPicPr>
        <p:blipFill rotWithShape="1">
          <a:blip r:embed="rId5">
            <a:alphaModFix/>
          </a:blip>
          <a:srcRect/>
          <a:stretch/>
        </p:blipFill>
        <p:spPr>
          <a:xfrm>
            <a:off x="8528724" y="22738"/>
            <a:ext cx="552574" cy="567425"/>
          </a:xfrm>
          <a:prstGeom prst="rect">
            <a:avLst/>
          </a:prstGeom>
          <a:noFill/>
          <a:ln>
            <a:noFill/>
          </a:ln>
        </p:spPr>
      </p:pic>
      <p:sp>
        <p:nvSpPr>
          <p:cNvPr id="1149" name="Google Shape;1149;p196"/>
          <p:cNvSpPr txBox="1">
            <a:spLocks noGrp="1"/>
          </p:cNvSpPr>
          <p:nvPr>
            <p:ph type="title"/>
          </p:nvPr>
        </p:nvSpPr>
        <p:spPr>
          <a:xfrm>
            <a:off x="457193" y="1043540"/>
            <a:ext cx="8229600" cy="8574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7E9D"/>
              </a:buClr>
              <a:buSzPts val="3600"/>
              <a:buFont typeface="Lato"/>
              <a:buNone/>
              <a:defRPr sz="3600" b="1" i="0" u="none" strike="noStrike" cap="none">
                <a:solidFill>
                  <a:srgbClr val="007E9D"/>
                </a:solidFill>
                <a:latin typeface="Lato"/>
                <a:ea typeface="Lato"/>
                <a:cs typeface="Lato"/>
                <a:sym typeface="Lato"/>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50" name="Google Shape;1150;p196"/>
          <p:cNvSpPr txBox="1">
            <a:spLocks noGrp="1"/>
          </p:cNvSpPr>
          <p:nvPr>
            <p:ph type="body" idx="1"/>
          </p:nvPr>
        </p:nvSpPr>
        <p:spPr>
          <a:xfrm>
            <a:off x="457200" y="1900950"/>
            <a:ext cx="7720500" cy="28857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797979"/>
              </a:buClr>
              <a:buSzPts val="3200"/>
              <a:buNone/>
              <a:defRPr sz="3200" b="1" i="0" u="none" strike="noStrike" cap="none">
                <a:solidFill>
                  <a:srgbClr val="797979"/>
                </a:solidFill>
              </a:defRPr>
            </a:lvl1pPr>
            <a:lvl2pPr marL="914400" marR="0" lvl="1" indent="-419100" algn="l">
              <a:lnSpc>
                <a:spcPct val="100000"/>
              </a:lnSpc>
              <a:spcBef>
                <a:spcPts val="72"/>
              </a:spcBef>
              <a:spcAft>
                <a:spcPts val="0"/>
              </a:spcAft>
              <a:buClr>
                <a:srgbClr val="797979"/>
              </a:buClr>
              <a:buSzPts val="3000"/>
              <a:buFont typeface="Lato"/>
              <a:buChar char="•"/>
              <a:defRPr sz="3000" i="0" u="none" strike="noStrike" cap="none">
                <a:solidFill>
                  <a:srgbClr val="797979"/>
                </a:solidFill>
                <a:latin typeface="Lato"/>
                <a:ea typeface="Lato"/>
                <a:cs typeface="Lato"/>
                <a:sym typeface="Lato"/>
              </a:defRPr>
            </a:lvl2pPr>
            <a:lvl3pPr marL="1371600" marR="0" lvl="2" indent="-406400" algn="l">
              <a:lnSpc>
                <a:spcPct val="100000"/>
              </a:lnSpc>
              <a:spcBef>
                <a:spcPts val="560"/>
              </a:spcBef>
              <a:spcAft>
                <a:spcPts val="0"/>
              </a:spcAft>
              <a:buClr>
                <a:srgbClr val="797979"/>
              </a:buClr>
              <a:buSzPts val="2800"/>
              <a:buFont typeface="Lato"/>
              <a:buChar char="-"/>
              <a:defRPr sz="2800" i="0" u="none" strike="noStrike" cap="none">
                <a:solidFill>
                  <a:srgbClr val="797979"/>
                </a:solidFill>
                <a:latin typeface="Lato"/>
                <a:ea typeface="Lato"/>
                <a:cs typeface="Lato"/>
                <a:sym typeface="Lato"/>
              </a:defRPr>
            </a:lvl3pPr>
            <a:lvl4pPr marL="1828800" marR="0" lvl="3"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4pPr>
            <a:lvl5pPr marL="2286000" marR="0" lvl="4"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5pPr>
            <a:lvl6pPr marL="2743200" marR="0" lvl="5"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6pPr>
            <a:lvl7pPr marL="3200400" marR="0" lvl="6"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7pPr>
            <a:lvl8pPr marL="3657600" marR="0" lvl="7"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8pPr>
            <a:lvl9pPr marL="4114800" marR="0" lvl="8"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_AND_BODY_1_1">
  <p:cSld name="TITLE_AND_BODY_1_1">
    <p:spTree>
      <p:nvGrpSpPr>
        <p:cNvPr id="1" name="Shape 1151"/>
        <p:cNvGrpSpPr/>
        <p:nvPr/>
      </p:nvGrpSpPr>
      <p:grpSpPr>
        <a:xfrm>
          <a:off x="0" y="0"/>
          <a:ext cx="0" cy="0"/>
          <a:chOff x="0" y="0"/>
          <a:chExt cx="0" cy="0"/>
        </a:xfrm>
      </p:grpSpPr>
      <p:sp>
        <p:nvSpPr>
          <p:cNvPr id="1152" name="Google Shape;1152;p197"/>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3" name="Google Shape;1153;p19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53AB8E"/>
              </a:buClr>
              <a:buSzPts val="1800"/>
              <a:buFont typeface="Proxima Nova"/>
              <a:buChar char="●"/>
              <a:defRPr b="1">
                <a:solidFill>
                  <a:srgbClr val="53AB8E"/>
                </a:solidFill>
                <a:latin typeface="Proxima Nova"/>
                <a:ea typeface="Proxima Nova"/>
                <a:cs typeface="Proxima Nova"/>
                <a:sym typeface="Proxima Nova"/>
              </a:defRPr>
            </a:lvl1pPr>
            <a:lvl2pPr marL="914400" lvl="1" indent="-317500" algn="l">
              <a:lnSpc>
                <a:spcPct val="115000"/>
              </a:lnSpc>
              <a:spcBef>
                <a:spcPts val="1600"/>
              </a:spcBef>
              <a:spcAft>
                <a:spcPts val="0"/>
              </a:spcAft>
              <a:buClr>
                <a:srgbClr val="277C9B"/>
              </a:buClr>
              <a:buSzPts val="1400"/>
              <a:buFont typeface="Proxima Nova"/>
              <a:buChar char="○"/>
              <a:defRPr b="1">
                <a:solidFill>
                  <a:srgbClr val="277C9B"/>
                </a:solidFill>
                <a:latin typeface="Proxima Nova"/>
                <a:ea typeface="Proxima Nova"/>
                <a:cs typeface="Proxima Nova"/>
                <a:sym typeface="Proxima Nova"/>
              </a:defRPr>
            </a:lvl2pPr>
            <a:lvl3pPr marL="1371600" lvl="2"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3pPr>
            <a:lvl4pPr marL="1828800" lvl="3"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4pPr>
            <a:lvl5pPr marL="2286000" lvl="4"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5pPr>
            <a:lvl6pPr marL="2743200" lvl="5"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6pPr>
            <a:lvl7pPr marL="3200400" lvl="6"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7pPr>
            <a:lvl8pPr marL="3657600" lvl="7"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8pPr>
            <a:lvl9pPr marL="4114800" lvl="8" indent="-317500" algn="l">
              <a:lnSpc>
                <a:spcPct val="115000"/>
              </a:lnSpc>
              <a:spcBef>
                <a:spcPts val="1600"/>
              </a:spcBef>
              <a:spcAft>
                <a:spcPts val="1600"/>
              </a:spcAft>
              <a:buSzPts val="1400"/>
              <a:buFont typeface="Proxima Nova"/>
              <a:buChar char="■"/>
              <a:defRPr>
                <a:latin typeface="Proxima Nova"/>
                <a:ea typeface="Proxima Nova"/>
                <a:cs typeface="Proxima Nova"/>
                <a:sym typeface="Proxima Nova"/>
              </a:defRPr>
            </a:lvl9pPr>
          </a:lstStyle>
          <a:p>
            <a:endParaRPr/>
          </a:p>
        </p:txBody>
      </p:sp>
      <p:sp>
        <p:nvSpPr>
          <p:cNvPr id="1154" name="Google Shape;1154;p1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1155"/>
        <p:cNvGrpSpPr/>
        <p:nvPr/>
      </p:nvGrpSpPr>
      <p:grpSpPr>
        <a:xfrm>
          <a:off x="0" y="0"/>
          <a:ext cx="0" cy="0"/>
          <a:chOff x="0" y="0"/>
          <a:chExt cx="0" cy="0"/>
        </a:xfrm>
      </p:grpSpPr>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1_Blank">
  <p:cSld name="1_Blank_2">
    <p:bg>
      <p:bgPr>
        <a:solidFill>
          <a:schemeClr val="lt1"/>
        </a:solidFill>
        <a:effectLst/>
      </p:bgPr>
    </p:bg>
    <p:spTree>
      <p:nvGrpSpPr>
        <p:cNvPr id="1" name="Shape 1156"/>
        <p:cNvGrpSpPr/>
        <p:nvPr/>
      </p:nvGrpSpPr>
      <p:grpSpPr>
        <a:xfrm>
          <a:off x="0" y="0"/>
          <a:ext cx="0" cy="0"/>
          <a:chOff x="0" y="0"/>
          <a:chExt cx="0" cy="0"/>
        </a:xfrm>
      </p:grpSpPr>
      <p:sp>
        <p:nvSpPr>
          <p:cNvPr id="1157" name="Google Shape;1157;p199"/>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199"/>
          <p:cNvSpPr/>
          <p:nvPr/>
        </p:nvSpPr>
        <p:spPr>
          <a:xfrm>
            <a:off x="8412094" y="4492823"/>
            <a:ext cx="633900" cy="65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199"/>
          <p:cNvSpPr/>
          <p:nvPr/>
        </p:nvSpPr>
        <p:spPr>
          <a:xfrm>
            <a:off x="0" y="0"/>
            <a:ext cx="9144000" cy="5143500"/>
          </a:xfrm>
          <a:custGeom>
            <a:avLst/>
            <a:gdLst/>
            <a:ahLst/>
            <a:cxnLst/>
            <a:rect l="l" t="t" r="r" b="b"/>
            <a:pathLst>
              <a:path w="9144000" h="5143500" extrusionOk="0">
                <a:moveTo>
                  <a:pt x="0" y="5143500"/>
                </a:moveTo>
                <a:lnTo>
                  <a:pt x="9144000" y="5143500"/>
                </a:lnTo>
                <a:lnTo>
                  <a:pt x="9144000" y="0"/>
                </a:lnTo>
                <a:lnTo>
                  <a:pt x="0" y="0"/>
                </a:lnTo>
                <a:lnTo>
                  <a:pt x="0" y="51435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199"/>
          <p:cNvSpPr/>
          <p:nvPr/>
        </p:nvSpPr>
        <p:spPr>
          <a:xfrm>
            <a:off x="8426044" y="4492823"/>
            <a:ext cx="624000" cy="650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199"/>
          <p:cNvSpPr/>
          <p:nvPr/>
        </p:nvSpPr>
        <p:spPr>
          <a:xfrm>
            <a:off x="8205157" y="4403495"/>
            <a:ext cx="939165" cy="713104"/>
          </a:xfrm>
          <a:custGeom>
            <a:avLst/>
            <a:gdLst/>
            <a:ahLst/>
            <a:cxnLst/>
            <a:rect l="l" t="t" r="r" b="b"/>
            <a:pathLst>
              <a:path w="939165" h="713104" extrusionOk="0">
                <a:moveTo>
                  <a:pt x="0" y="712599"/>
                </a:moveTo>
                <a:lnTo>
                  <a:pt x="938841" y="712599"/>
                </a:lnTo>
                <a:lnTo>
                  <a:pt x="938841" y="0"/>
                </a:lnTo>
                <a:lnTo>
                  <a:pt x="0" y="0"/>
                </a:lnTo>
                <a:lnTo>
                  <a:pt x="0" y="71259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199"/>
          <p:cNvSpPr/>
          <p:nvPr/>
        </p:nvSpPr>
        <p:spPr>
          <a:xfrm>
            <a:off x="8205157" y="4403495"/>
            <a:ext cx="939165" cy="713104"/>
          </a:xfrm>
          <a:custGeom>
            <a:avLst/>
            <a:gdLst/>
            <a:ahLst/>
            <a:cxnLst/>
            <a:rect l="l" t="t" r="r" b="b"/>
            <a:pathLst>
              <a:path w="939165" h="713104" extrusionOk="0">
                <a:moveTo>
                  <a:pt x="0" y="0"/>
                </a:moveTo>
                <a:lnTo>
                  <a:pt x="938842" y="0"/>
                </a:lnTo>
                <a:lnTo>
                  <a:pt x="938842" y="712599"/>
                </a:lnTo>
                <a:lnTo>
                  <a:pt x="0" y="712599"/>
                </a:lnTo>
                <a:lnTo>
                  <a:pt x="0" y="0"/>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199"/>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4" name="Google Shape;1164;p199"/>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5" name="Google Shape;1165;p199"/>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lank 2">
  <p:cSld name="TITLE_AND_BODY_4">
    <p:spTree>
      <p:nvGrpSpPr>
        <p:cNvPr id="1" name="Shape 1166"/>
        <p:cNvGrpSpPr/>
        <p:nvPr/>
      </p:nvGrpSpPr>
      <p:grpSpPr>
        <a:xfrm>
          <a:off x="0" y="0"/>
          <a:ext cx="0" cy="0"/>
          <a:chOff x="0" y="0"/>
          <a:chExt cx="0" cy="0"/>
        </a:xfrm>
      </p:grpSpPr>
      <p:sp>
        <p:nvSpPr>
          <p:cNvPr id="1167" name="Google Shape;1167;p200"/>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pic>
        <p:nvPicPr>
          <p:cNvPr id="1168" name="Google Shape;1168;p200"/>
          <p:cNvPicPr preferRelativeResize="0"/>
          <p:nvPr/>
        </p:nvPicPr>
        <p:blipFill rotWithShape="1">
          <a:blip r:embed="rId2">
            <a:alphaModFix/>
          </a:blip>
          <a:srcRect/>
          <a:stretch/>
        </p:blipFill>
        <p:spPr>
          <a:xfrm>
            <a:off x="8426045" y="4492823"/>
            <a:ext cx="624118" cy="650677"/>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lank 4">
  <p:cSld name="TITLE_AND_BODY_5">
    <p:spTree>
      <p:nvGrpSpPr>
        <p:cNvPr id="1" name="Shape 1169"/>
        <p:cNvGrpSpPr/>
        <p:nvPr/>
      </p:nvGrpSpPr>
      <p:grpSpPr>
        <a:xfrm>
          <a:off x="0" y="0"/>
          <a:ext cx="0" cy="0"/>
          <a:chOff x="0" y="0"/>
          <a:chExt cx="0" cy="0"/>
        </a:xfrm>
      </p:grpSpPr>
      <p:sp>
        <p:nvSpPr>
          <p:cNvPr id="1170" name="Google Shape;1170;p201"/>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71"/>
        <p:cNvGrpSpPr/>
        <p:nvPr/>
      </p:nvGrpSpPr>
      <p:grpSpPr>
        <a:xfrm>
          <a:off x="0" y="0"/>
          <a:ext cx="0" cy="0"/>
          <a:chOff x="0" y="0"/>
          <a:chExt cx="0" cy="0"/>
        </a:xfrm>
      </p:grpSpPr>
      <p:sp>
        <p:nvSpPr>
          <p:cNvPr id="1172" name="Google Shape;1172;p202"/>
          <p:cNvSpPr txBox="1">
            <a:spLocks noGrp="1"/>
          </p:cNvSpPr>
          <p:nvPr>
            <p:ph type="title"/>
          </p:nvPr>
        </p:nvSpPr>
        <p:spPr>
          <a:xfrm>
            <a:off x="427318" y="146215"/>
            <a:ext cx="8229600" cy="5355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0BD1D"/>
              </a:buClr>
              <a:buSzPts val="3200"/>
              <a:buFont typeface="Lato Black"/>
              <a:buNone/>
              <a:defRPr sz="3200" b="1" i="0" u="none" strike="noStrike" cap="none">
                <a:solidFill>
                  <a:srgbClr val="F0BD1D"/>
                </a:solidFill>
                <a:latin typeface="Lato Black"/>
                <a:ea typeface="Lato Black"/>
                <a:cs typeface="Lato Black"/>
                <a:sym typeface="Lato Black"/>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1173" name="Google Shape;1173;p202"/>
          <p:cNvSpPr txBox="1">
            <a:spLocks noGrp="1"/>
          </p:cNvSpPr>
          <p:nvPr>
            <p:ph type="body" idx="1"/>
          </p:nvPr>
        </p:nvSpPr>
        <p:spPr>
          <a:xfrm>
            <a:off x="457200" y="1200150"/>
            <a:ext cx="8229600" cy="3625800"/>
          </a:xfrm>
          <a:prstGeom prst="rect">
            <a:avLst/>
          </a:prstGeom>
          <a:noFill/>
          <a:ln>
            <a:noFill/>
          </a:ln>
        </p:spPr>
        <p:txBody>
          <a:bodyPr spcFirstLastPara="1" wrap="square" lIns="91425" tIns="91425" rIns="91425" bIns="91425" anchor="t" anchorCtr="0">
            <a:noAutofit/>
          </a:bodyPr>
          <a:lstStyle>
            <a:lvl1pPr marL="457200" marR="0" lvl="0" indent="-228600" algn="l">
              <a:lnSpc>
                <a:spcPct val="70000"/>
              </a:lnSpc>
              <a:spcBef>
                <a:spcPts val="0"/>
              </a:spcBef>
              <a:spcAft>
                <a:spcPts val="0"/>
              </a:spcAft>
              <a:buClr>
                <a:srgbClr val="207C9D"/>
              </a:buClr>
              <a:buSzPts val="3200"/>
              <a:buFont typeface="Arial"/>
              <a:buNone/>
              <a:defRPr sz="3200" b="0" i="0" u="none" strike="noStrike" cap="none">
                <a:solidFill>
                  <a:srgbClr val="207C9D"/>
                </a:solidFill>
                <a:latin typeface="Calibri"/>
                <a:ea typeface="Calibri"/>
                <a:cs typeface="Calibri"/>
                <a:sym typeface="Calibri"/>
              </a:defRPr>
            </a:lvl1pPr>
            <a:lvl2pPr marL="914400" marR="0" lvl="1" indent="-381000" algn="l">
              <a:lnSpc>
                <a:spcPct val="93333"/>
              </a:lnSpc>
              <a:spcBef>
                <a:spcPts val="1600"/>
              </a:spcBef>
              <a:spcAft>
                <a:spcPts val="0"/>
              </a:spcAft>
              <a:buClr>
                <a:srgbClr val="797979"/>
              </a:buClr>
              <a:buSzPts val="2400"/>
              <a:buFont typeface="Arial"/>
              <a:buChar char="•"/>
              <a:defRPr sz="2400" b="0" i="0" u="none" strike="noStrike" cap="none">
                <a:solidFill>
                  <a:srgbClr val="797979"/>
                </a:solidFill>
                <a:latin typeface="Calibri"/>
                <a:ea typeface="Calibri"/>
                <a:cs typeface="Calibri"/>
                <a:sym typeface="Calibri"/>
              </a:defRPr>
            </a:lvl2pPr>
            <a:lvl3pPr marL="1371600" marR="0" lvl="2" indent="-355600" algn="l">
              <a:lnSpc>
                <a:spcPct val="112000"/>
              </a:lnSpc>
              <a:spcBef>
                <a:spcPts val="16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3pPr>
            <a:lvl4pPr marL="1828800" marR="0" lvl="3" indent="-355600" algn="l">
              <a:lnSpc>
                <a:spcPct val="161000"/>
              </a:lnSpc>
              <a:spcBef>
                <a:spcPts val="1600"/>
              </a:spcBef>
              <a:spcAft>
                <a:spcPts val="0"/>
              </a:spcAft>
              <a:buClr>
                <a:srgbClr val="797979"/>
              </a:buClr>
              <a:buSzPts val="2000"/>
              <a:buFont typeface="Arial"/>
              <a:buChar char="•"/>
              <a:defRPr sz="2000" b="0" i="0" u="none" strike="noStrike" cap="none">
                <a:solidFill>
                  <a:srgbClr val="797979"/>
                </a:solidFill>
                <a:latin typeface="Calibri"/>
                <a:ea typeface="Calibri"/>
                <a:cs typeface="Calibri"/>
                <a:sym typeface="Calibri"/>
              </a:defRPr>
            </a:lvl4pPr>
            <a:lvl5pPr marL="2286000" marR="0" lvl="4" indent="-355600" algn="l">
              <a:lnSpc>
                <a:spcPct val="161000"/>
              </a:lnSpc>
              <a:spcBef>
                <a:spcPts val="16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5pPr>
            <a:lvl6pPr marL="2743200" marR="0" lvl="5"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74" name="Google Shape;1174;p202" descr="PAIRIN-LogoFINAL_Icon.png"/>
          <p:cNvPicPr preferRelativeResize="0"/>
          <p:nvPr/>
        </p:nvPicPr>
        <p:blipFill rotWithShape="1">
          <a:blip r:embed="rId2">
            <a:alphaModFix/>
          </a:blip>
          <a:srcRect/>
          <a:stretch/>
        </p:blipFill>
        <p:spPr>
          <a:xfrm>
            <a:off x="8499181" y="4503617"/>
            <a:ext cx="469660" cy="482286"/>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_AND_BODY_1_2">
  <p:cSld name="TITLE_AND_BODY_1_2">
    <p:spTree>
      <p:nvGrpSpPr>
        <p:cNvPr id="1" name="Shape 1175"/>
        <p:cNvGrpSpPr/>
        <p:nvPr/>
      </p:nvGrpSpPr>
      <p:grpSpPr>
        <a:xfrm>
          <a:off x="0" y="0"/>
          <a:ext cx="0" cy="0"/>
          <a:chOff x="0" y="0"/>
          <a:chExt cx="0" cy="0"/>
        </a:xfrm>
      </p:grpSpPr>
      <p:sp>
        <p:nvSpPr>
          <p:cNvPr id="1176" name="Google Shape;1176;p2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7" name="Google Shape;1177;p20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78" name="Google Shape;1178;p2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8"/>
        <p:cNvGrpSpPr/>
        <p:nvPr/>
      </p:nvGrpSpPr>
      <p:grpSpPr>
        <a:xfrm>
          <a:off x="0" y="0"/>
          <a:ext cx="0" cy="0"/>
          <a:chOff x="0" y="0"/>
          <a:chExt cx="0" cy="0"/>
        </a:xfrm>
      </p:grpSpPr>
      <p:sp>
        <p:nvSpPr>
          <p:cNvPr id="129" name="Google Shape;129;p78"/>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 name="Google Shape;130;p78"/>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31" name="Google Shape;131;p78"/>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2" name="Google Shape;132;p7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7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4" name="Google Shape;134;p7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5"/>
        <p:cNvGrpSpPr/>
        <p:nvPr/>
      </p:nvGrpSpPr>
      <p:grpSpPr>
        <a:xfrm>
          <a:off x="0" y="0"/>
          <a:ext cx="0" cy="0"/>
          <a:chOff x="0" y="0"/>
          <a:chExt cx="0" cy="0"/>
        </a:xfrm>
      </p:grpSpPr>
      <p:sp>
        <p:nvSpPr>
          <p:cNvPr id="136" name="Google Shape;136;p7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7" name="Google Shape;137;p79"/>
          <p:cNvSpPr>
            <a:spLocks noGrp="1"/>
          </p:cNvSpPr>
          <p:nvPr>
            <p:ph type="pic" idx="2"/>
          </p:nvPr>
        </p:nvSpPr>
        <p:spPr>
          <a:xfrm>
            <a:off x="3887391" y="740569"/>
            <a:ext cx="4629300" cy="3655200"/>
          </a:xfrm>
          <a:prstGeom prst="rect">
            <a:avLst/>
          </a:prstGeom>
          <a:noFill/>
          <a:ln>
            <a:noFill/>
          </a:ln>
        </p:spPr>
      </p:sp>
      <p:sp>
        <p:nvSpPr>
          <p:cNvPr id="138" name="Google Shape;138;p79"/>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9" name="Google Shape;139;p7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7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7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42"/>
        <p:cNvGrpSpPr/>
        <p:nvPr/>
      </p:nvGrpSpPr>
      <p:grpSpPr>
        <a:xfrm>
          <a:off x="0" y="0"/>
          <a:ext cx="0" cy="0"/>
          <a:chOff x="0" y="0"/>
          <a:chExt cx="0" cy="0"/>
        </a:xfrm>
      </p:grpSpPr>
      <p:sp>
        <p:nvSpPr>
          <p:cNvPr id="143" name="Google Shape;143;p8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4" name="Google Shape;144;p80"/>
          <p:cNvSpPr>
            <a:spLocks noGrp="1"/>
          </p:cNvSpPr>
          <p:nvPr>
            <p:ph type="pic" idx="2"/>
          </p:nvPr>
        </p:nvSpPr>
        <p:spPr>
          <a:xfrm>
            <a:off x="3887391" y="740569"/>
            <a:ext cx="4629300" cy="1694400"/>
          </a:xfrm>
          <a:prstGeom prst="rect">
            <a:avLst/>
          </a:prstGeom>
          <a:noFill/>
          <a:ln>
            <a:noFill/>
          </a:ln>
        </p:spPr>
      </p:sp>
      <p:sp>
        <p:nvSpPr>
          <p:cNvPr id="145" name="Google Shape;145;p80"/>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6" name="Google Shape;146;p8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 name="Google Shape;147;p8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p8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49" name="Google Shape;149;p80"/>
          <p:cNvSpPr>
            <a:spLocks noGrp="1"/>
          </p:cNvSpPr>
          <p:nvPr>
            <p:ph type="pic" idx="3"/>
          </p:nvPr>
        </p:nvSpPr>
        <p:spPr>
          <a:xfrm>
            <a:off x="3887391" y="2588632"/>
            <a:ext cx="2227800" cy="1694400"/>
          </a:xfrm>
          <a:prstGeom prst="rect">
            <a:avLst/>
          </a:prstGeom>
          <a:noFill/>
          <a:ln>
            <a:noFill/>
          </a:ln>
        </p:spPr>
      </p:sp>
      <p:sp>
        <p:nvSpPr>
          <p:cNvPr id="150" name="Google Shape;150;p80"/>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51"/>
        <p:cNvGrpSpPr/>
        <p:nvPr/>
      </p:nvGrpSpPr>
      <p:grpSpPr>
        <a:xfrm>
          <a:off x="0" y="0"/>
          <a:ext cx="0" cy="0"/>
          <a:chOff x="0" y="0"/>
          <a:chExt cx="0" cy="0"/>
        </a:xfrm>
      </p:grpSpPr>
      <p:sp>
        <p:nvSpPr>
          <p:cNvPr id="152" name="Google Shape;152;p81"/>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 name="Google Shape;153;p81"/>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54" name="Google Shape;154;p8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 name="Google Shape;155;p8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6" name="Google Shape;156;p8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157"/>
        <p:cNvGrpSpPr/>
        <p:nvPr/>
      </p:nvGrpSpPr>
      <p:grpSpPr>
        <a:xfrm>
          <a:off x="0" y="0"/>
          <a:ext cx="0" cy="0"/>
          <a:chOff x="0" y="0"/>
          <a:chExt cx="0" cy="0"/>
        </a:xfrm>
      </p:grpSpPr>
      <p:sp>
        <p:nvSpPr>
          <p:cNvPr id="158" name="Google Shape;158;p82"/>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9" name="Google Shape;159;p82"/>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60" name="Google Shape;160;p8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1" name="Google Shape;161;p8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2" name="Google Shape;162;p8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63" name="Google Shape;163;p82"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64" name="Google Shape;164;p82"/>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65"/>
        <p:cNvGrpSpPr/>
        <p:nvPr/>
      </p:nvGrpSpPr>
      <p:grpSpPr>
        <a:xfrm>
          <a:off x="0" y="0"/>
          <a:ext cx="0" cy="0"/>
          <a:chOff x="0" y="0"/>
          <a:chExt cx="0" cy="0"/>
        </a:xfrm>
      </p:grpSpPr>
      <p:sp>
        <p:nvSpPr>
          <p:cNvPr id="166" name="Google Shape;166;p83"/>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7" name="Google Shape;167;p83"/>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68" name="Google Shape;168;p8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9" name="Google Shape;169;p8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0" name="Google Shape;170;p8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71"/>
        <p:cNvGrpSpPr/>
        <p:nvPr/>
      </p:nvGrpSpPr>
      <p:grpSpPr>
        <a:xfrm>
          <a:off x="0" y="0"/>
          <a:ext cx="0" cy="0"/>
          <a:chOff x="0" y="0"/>
          <a:chExt cx="0" cy="0"/>
        </a:xfrm>
      </p:grpSpPr>
      <p:sp>
        <p:nvSpPr>
          <p:cNvPr id="172" name="Google Shape;172;p84"/>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3" name="Google Shape;173;p8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4" name="Google Shape;174;p8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5" name="Google Shape;175;p8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76" name="Google Shape;176;p84"/>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7" name="Google Shape;177;p84"/>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78"/>
        <p:cNvGrpSpPr/>
        <p:nvPr/>
      </p:nvGrpSpPr>
      <p:grpSpPr>
        <a:xfrm>
          <a:off x="0" y="0"/>
          <a:ext cx="0" cy="0"/>
          <a:chOff x="0" y="0"/>
          <a:chExt cx="0" cy="0"/>
        </a:xfrm>
      </p:grpSpPr>
      <p:sp>
        <p:nvSpPr>
          <p:cNvPr id="179" name="Google Shape;179;p85"/>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0" name="Google Shape;180;p85"/>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81" name="Google Shape;181;p85"/>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2" name="Google Shape;182;p85"/>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83" name="Google Shape;183;p85"/>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4" name="Google Shape;184;p8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5" name="Google Shape;185;p8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6" name="Google Shape;186;p8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87"/>
        <p:cNvGrpSpPr/>
        <p:nvPr/>
      </p:nvGrpSpPr>
      <p:grpSpPr>
        <a:xfrm>
          <a:off x="0" y="0"/>
          <a:ext cx="0" cy="0"/>
          <a:chOff x="0" y="0"/>
          <a:chExt cx="0" cy="0"/>
        </a:xfrm>
      </p:grpSpPr>
      <p:sp>
        <p:nvSpPr>
          <p:cNvPr id="188" name="Google Shape;188;p86"/>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9" name="Google Shape;189;p8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0" name="Google Shape;190;p8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1" name="Google Shape;191;p8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1"/>
        <p:cNvGrpSpPr/>
        <p:nvPr/>
      </p:nvGrpSpPr>
      <p:grpSpPr>
        <a:xfrm>
          <a:off x="0" y="0"/>
          <a:ext cx="0" cy="0"/>
          <a:chOff x="0" y="0"/>
          <a:chExt cx="0" cy="0"/>
        </a:xfrm>
      </p:grpSpPr>
      <p:sp>
        <p:nvSpPr>
          <p:cNvPr id="22" name="Google Shape;22;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2"/>
        <p:cNvGrpSpPr/>
        <p:nvPr/>
      </p:nvGrpSpPr>
      <p:grpSpPr>
        <a:xfrm>
          <a:off x="0" y="0"/>
          <a:ext cx="0" cy="0"/>
          <a:chOff x="0" y="0"/>
          <a:chExt cx="0" cy="0"/>
        </a:xfrm>
      </p:grpSpPr>
      <p:sp>
        <p:nvSpPr>
          <p:cNvPr id="193" name="Google Shape;193;p8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4" name="Google Shape;194;p8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5" name="Google Shape;195;p8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Slide" type="title">
  <p:cSld name="TITLE">
    <p:bg>
      <p:bgPr>
        <a:gradFill>
          <a:gsLst>
            <a:gs pos="0">
              <a:srgbClr val="3E588E"/>
            </a:gs>
            <a:gs pos="50000">
              <a:srgbClr val="1D417D"/>
            </a:gs>
            <a:gs pos="100000">
              <a:srgbClr val="003064"/>
            </a:gs>
          </a:gsLst>
          <a:lin ang="5400012" scaled="0"/>
        </a:gradFill>
        <a:effectLst/>
      </p:bgPr>
    </p:bg>
    <p:spTree>
      <p:nvGrpSpPr>
        <p:cNvPr id="1" name="Shape 202"/>
        <p:cNvGrpSpPr/>
        <p:nvPr/>
      </p:nvGrpSpPr>
      <p:grpSpPr>
        <a:xfrm>
          <a:off x="0" y="0"/>
          <a:ext cx="0" cy="0"/>
          <a:chOff x="0" y="0"/>
          <a:chExt cx="0" cy="0"/>
        </a:xfrm>
      </p:grpSpPr>
      <p:sp>
        <p:nvSpPr>
          <p:cNvPr id="203" name="Google Shape;203;p44"/>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4" name="Google Shape;204;p44"/>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205" name="Google Shape;205;p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6" name="Google Shape;206;p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7" name="Google Shape;207;p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08" name="Google Shape;208;p44"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9" name="Google Shape;209;p44"/>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0"/>
        <p:cNvGrpSpPr/>
        <p:nvPr/>
      </p:nvGrpSpPr>
      <p:grpSpPr>
        <a:xfrm>
          <a:off x="0" y="0"/>
          <a:ext cx="0" cy="0"/>
          <a:chOff x="0" y="0"/>
          <a:chExt cx="0" cy="0"/>
        </a:xfrm>
      </p:grpSpPr>
      <p:sp>
        <p:nvSpPr>
          <p:cNvPr id="211" name="Google Shape;211;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2" name="Google Shape;212;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3"/>
        <p:cNvGrpSpPr/>
        <p:nvPr/>
      </p:nvGrpSpPr>
      <p:grpSpPr>
        <a:xfrm>
          <a:off x="0" y="0"/>
          <a:ext cx="0" cy="0"/>
          <a:chOff x="0" y="0"/>
          <a:chExt cx="0" cy="0"/>
        </a:xfrm>
      </p:grpSpPr>
      <p:sp>
        <p:nvSpPr>
          <p:cNvPr id="214" name="Google Shape;214;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215"/>
        <p:cNvGrpSpPr/>
        <p:nvPr/>
      </p:nvGrpSpPr>
      <p:grpSpPr>
        <a:xfrm>
          <a:off x="0" y="0"/>
          <a:ext cx="0" cy="0"/>
          <a:chOff x="0" y="0"/>
          <a:chExt cx="0" cy="0"/>
        </a:xfrm>
      </p:grpSpPr>
      <p:sp>
        <p:nvSpPr>
          <p:cNvPr id="216" name="Google Shape;216;p63"/>
          <p:cNvSpPr txBox="1">
            <a:spLocks noGrp="1"/>
          </p:cNvSpPr>
          <p:nvPr>
            <p:ph type="title"/>
          </p:nvPr>
        </p:nvSpPr>
        <p:spPr>
          <a:xfrm>
            <a:off x="0" y="1121"/>
            <a:ext cx="9144000" cy="857400"/>
          </a:xfrm>
          <a:prstGeom prst="rect">
            <a:avLst/>
          </a:prstGeom>
          <a:solidFill>
            <a:schemeClr val="dk1"/>
          </a:solidFill>
          <a:ln>
            <a:noFill/>
          </a:ln>
        </p:spPr>
        <p:txBody>
          <a:bodyPr spcFirstLastPara="1" wrap="square" lIns="51425" tIns="25700" rIns="51425" bIns="25700" anchor="t" anchorCtr="0">
            <a:noAutofit/>
          </a:bodyPr>
          <a:lstStyle>
            <a:lvl1pPr marR="0" lvl="0" algn="ctr">
              <a:lnSpc>
                <a:spcPct val="90000"/>
              </a:lnSpc>
              <a:spcBef>
                <a:spcPts val="0"/>
              </a:spcBef>
              <a:spcAft>
                <a:spcPts val="0"/>
              </a:spcAft>
              <a:buClr>
                <a:schemeClr val="lt1"/>
              </a:buClr>
              <a:buSzPts val="2500"/>
              <a:buFont typeface="Calibri"/>
              <a:buNone/>
              <a:defRPr sz="4400" b="0"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800"/>
              <a:buNone/>
              <a:defRPr sz="1800"/>
            </a:lvl2pPr>
            <a:lvl3pPr lvl="2" algn="l">
              <a:lnSpc>
                <a:spcPct val="100000"/>
              </a:lnSpc>
              <a:spcBef>
                <a:spcPts val="0"/>
              </a:spcBef>
              <a:spcAft>
                <a:spcPts val="0"/>
              </a:spcAft>
              <a:buSzPts val="800"/>
              <a:buNone/>
              <a:defRPr sz="1800"/>
            </a:lvl3pPr>
            <a:lvl4pPr lvl="3" algn="l">
              <a:lnSpc>
                <a:spcPct val="100000"/>
              </a:lnSpc>
              <a:spcBef>
                <a:spcPts val="0"/>
              </a:spcBef>
              <a:spcAft>
                <a:spcPts val="0"/>
              </a:spcAft>
              <a:buSzPts val="800"/>
              <a:buNone/>
              <a:defRPr sz="1800"/>
            </a:lvl4pPr>
            <a:lvl5pPr lvl="4" algn="l">
              <a:lnSpc>
                <a:spcPct val="100000"/>
              </a:lnSpc>
              <a:spcBef>
                <a:spcPts val="0"/>
              </a:spcBef>
              <a:spcAft>
                <a:spcPts val="0"/>
              </a:spcAft>
              <a:buSzPts val="800"/>
              <a:buNone/>
              <a:defRPr sz="1800"/>
            </a:lvl5pPr>
            <a:lvl6pPr lvl="5" algn="l">
              <a:lnSpc>
                <a:spcPct val="100000"/>
              </a:lnSpc>
              <a:spcBef>
                <a:spcPts val="0"/>
              </a:spcBef>
              <a:spcAft>
                <a:spcPts val="0"/>
              </a:spcAft>
              <a:buSzPts val="800"/>
              <a:buNone/>
              <a:defRPr sz="1800"/>
            </a:lvl6pPr>
            <a:lvl7pPr lvl="6" algn="l">
              <a:lnSpc>
                <a:spcPct val="100000"/>
              </a:lnSpc>
              <a:spcBef>
                <a:spcPts val="0"/>
              </a:spcBef>
              <a:spcAft>
                <a:spcPts val="0"/>
              </a:spcAft>
              <a:buSzPts val="800"/>
              <a:buNone/>
              <a:defRPr sz="1800"/>
            </a:lvl7pPr>
            <a:lvl8pPr lvl="7" algn="l">
              <a:lnSpc>
                <a:spcPct val="100000"/>
              </a:lnSpc>
              <a:spcBef>
                <a:spcPts val="0"/>
              </a:spcBef>
              <a:spcAft>
                <a:spcPts val="0"/>
              </a:spcAft>
              <a:buSzPts val="800"/>
              <a:buNone/>
              <a:defRPr sz="1800"/>
            </a:lvl8pPr>
            <a:lvl9pPr lvl="8" algn="l">
              <a:lnSpc>
                <a:spcPct val="100000"/>
              </a:lnSpc>
              <a:spcBef>
                <a:spcPts val="0"/>
              </a:spcBef>
              <a:spcAft>
                <a:spcPts val="0"/>
              </a:spcAft>
              <a:buSzPts val="800"/>
              <a:buNone/>
              <a:defRPr sz="1800"/>
            </a:lvl9pPr>
          </a:lstStyle>
          <a:p>
            <a:endParaRPr/>
          </a:p>
        </p:txBody>
      </p:sp>
      <p:sp>
        <p:nvSpPr>
          <p:cNvPr id="217" name="Google Shape;217;p63"/>
          <p:cNvSpPr txBox="1">
            <a:spLocks noGrp="1"/>
          </p:cNvSpPr>
          <p:nvPr>
            <p:ph type="body" idx="1"/>
          </p:nvPr>
        </p:nvSpPr>
        <p:spPr>
          <a:xfrm>
            <a:off x="457200" y="1200152"/>
            <a:ext cx="8229600" cy="31242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400"/>
              </a:spcBef>
              <a:spcAft>
                <a:spcPts val="0"/>
              </a:spcAft>
              <a:buClr>
                <a:schemeClr val="dk1"/>
              </a:buClr>
              <a:buSzPts val="1100"/>
              <a:buChar char="•"/>
              <a:defRPr/>
            </a:lvl1pPr>
            <a:lvl2pPr marL="914400" lvl="1" indent="-298450" algn="l">
              <a:lnSpc>
                <a:spcPct val="90000"/>
              </a:lnSpc>
              <a:spcBef>
                <a:spcPts val="400"/>
              </a:spcBef>
              <a:spcAft>
                <a:spcPts val="0"/>
              </a:spcAft>
              <a:buClr>
                <a:schemeClr val="dk1"/>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18"/>
        <p:cNvGrpSpPr/>
        <p:nvPr/>
      </p:nvGrpSpPr>
      <p:grpSpPr>
        <a:xfrm>
          <a:off x="0" y="0"/>
          <a:ext cx="0" cy="0"/>
          <a:chOff x="0" y="0"/>
          <a:chExt cx="0" cy="0"/>
        </a:xfrm>
      </p:grpSpPr>
      <p:sp>
        <p:nvSpPr>
          <p:cNvPr id="219" name="Google Shape;219;p1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220"/>
        <p:cNvGrpSpPr/>
        <p:nvPr/>
      </p:nvGrpSpPr>
      <p:grpSpPr>
        <a:xfrm>
          <a:off x="0" y="0"/>
          <a:ext cx="0" cy="0"/>
          <a:chOff x="0" y="0"/>
          <a:chExt cx="0" cy="0"/>
        </a:xfrm>
      </p:grpSpPr>
      <p:sp>
        <p:nvSpPr>
          <p:cNvPr id="221" name="Google Shape;221;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6"/>
        <p:cNvGrpSpPr/>
        <p:nvPr/>
      </p:nvGrpSpPr>
      <p:grpSpPr>
        <a:xfrm>
          <a:off x="0" y="0"/>
          <a:ext cx="0" cy="0"/>
          <a:chOff x="0" y="0"/>
          <a:chExt cx="0" cy="0"/>
        </a:xfrm>
      </p:grpSpPr>
      <p:sp>
        <p:nvSpPr>
          <p:cNvPr id="227" name="Google Shape;227;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8" name="Google Shape;228;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29" name="Google Shape;229;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
        <p:cNvGrpSpPr/>
        <p:nvPr/>
      </p:nvGrpSpPr>
      <p:grpSpPr>
        <a:xfrm>
          <a:off x="0" y="0"/>
          <a:ext cx="0" cy="0"/>
          <a:chOff x="0" y="0"/>
          <a:chExt cx="0" cy="0"/>
        </a:xfrm>
      </p:grpSpPr>
      <p:sp>
        <p:nvSpPr>
          <p:cNvPr id="231" name="Google Shape;231;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2"/>
        <p:cNvGrpSpPr/>
        <p:nvPr/>
      </p:nvGrpSpPr>
      <p:grpSpPr>
        <a:xfrm>
          <a:off x="0" y="0"/>
          <a:ext cx="0" cy="0"/>
          <a:chOff x="0" y="0"/>
          <a:chExt cx="0" cy="0"/>
        </a:xfrm>
      </p:grpSpPr>
      <p:sp>
        <p:nvSpPr>
          <p:cNvPr id="233" name="Google Shape;233;p1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4" name="Google Shape;234;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23"/>
        <p:cNvGrpSpPr/>
        <p:nvPr/>
      </p:nvGrpSpPr>
      <p:grpSpPr>
        <a:xfrm>
          <a:off x="0" y="0"/>
          <a:ext cx="0" cy="0"/>
          <a:chOff x="0" y="0"/>
          <a:chExt cx="0" cy="0"/>
        </a:xfrm>
      </p:grpSpPr>
      <p:sp>
        <p:nvSpPr>
          <p:cNvPr id="24" name="Google Shape;24;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5"/>
        <p:cNvGrpSpPr/>
        <p:nvPr/>
      </p:nvGrpSpPr>
      <p:grpSpPr>
        <a:xfrm>
          <a:off x="0" y="0"/>
          <a:ext cx="0" cy="0"/>
          <a:chOff x="0" y="0"/>
          <a:chExt cx="0" cy="0"/>
        </a:xfrm>
      </p:grpSpPr>
      <p:sp>
        <p:nvSpPr>
          <p:cNvPr id="236" name="Google Shape;236;p1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7" name="Google Shape;237;p11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8" name="Google Shape;238;p11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9" name="Google Shape;239;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0"/>
        <p:cNvGrpSpPr/>
        <p:nvPr/>
      </p:nvGrpSpPr>
      <p:grpSpPr>
        <a:xfrm>
          <a:off x="0" y="0"/>
          <a:ext cx="0" cy="0"/>
          <a:chOff x="0" y="0"/>
          <a:chExt cx="0" cy="0"/>
        </a:xfrm>
      </p:grpSpPr>
      <p:sp>
        <p:nvSpPr>
          <p:cNvPr id="241" name="Google Shape;241;p11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42" name="Google Shape;242;p11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43" name="Google Shape;243;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4">
  <p:cSld name="TITLE_AND_BODY_5">
    <p:spTree>
      <p:nvGrpSpPr>
        <p:cNvPr id="1" name="Shape 244"/>
        <p:cNvGrpSpPr/>
        <p:nvPr/>
      </p:nvGrpSpPr>
      <p:grpSpPr>
        <a:xfrm>
          <a:off x="0" y="0"/>
          <a:ext cx="0" cy="0"/>
          <a:chOff x="0" y="0"/>
          <a:chExt cx="0" cy="0"/>
        </a:xfrm>
      </p:grpSpPr>
      <p:sp>
        <p:nvSpPr>
          <p:cNvPr id="245" name="Google Shape;245;p114"/>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6"/>
        <p:cNvGrpSpPr/>
        <p:nvPr/>
      </p:nvGrpSpPr>
      <p:grpSpPr>
        <a:xfrm>
          <a:off x="0" y="0"/>
          <a:ext cx="0" cy="0"/>
          <a:chOff x="0" y="0"/>
          <a:chExt cx="0" cy="0"/>
        </a:xfrm>
      </p:grpSpPr>
      <p:sp>
        <p:nvSpPr>
          <p:cNvPr id="247" name="Google Shape;247;p1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8" name="Google Shape;248;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9"/>
        <p:cNvGrpSpPr/>
        <p:nvPr/>
      </p:nvGrpSpPr>
      <p:grpSpPr>
        <a:xfrm>
          <a:off x="0" y="0"/>
          <a:ext cx="0" cy="0"/>
          <a:chOff x="0" y="0"/>
          <a:chExt cx="0" cy="0"/>
        </a:xfrm>
      </p:grpSpPr>
      <p:sp>
        <p:nvSpPr>
          <p:cNvPr id="250" name="Google Shape;250;p11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51" name="Google Shape;251;p11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2" name="Google Shape;252;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3"/>
        <p:cNvGrpSpPr/>
        <p:nvPr/>
      </p:nvGrpSpPr>
      <p:grpSpPr>
        <a:xfrm>
          <a:off x="0" y="0"/>
          <a:ext cx="0" cy="0"/>
          <a:chOff x="0" y="0"/>
          <a:chExt cx="0" cy="0"/>
        </a:xfrm>
      </p:grpSpPr>
      <p:sp>
        <p:nvSpPr>
          <p:cNvPr id="254" name="Google Shape;254;p11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55" name="Google Shape;255;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6"/>
        <p:cNvGrpSpPr/>
        <p:nvPr/>
      </p:nvGrpSpPr>
      <p:grpSpPr>
        <a:xfrm>
          <a:off x="0" y="0"/>
          <a:ext cx="0" cy="0"/>
          <a:chOff x="0" y="0"/>
          <a:chExt cx="0" cy="0"/>
        </a:xfrm>
      </p:grpSpPr>
      <p:sp>
        <p:nvSpPr>
          <p:cNvPr id="257" name="Google Shape;257;p11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1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9" name="Google Shape;259;p11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60" name="Google Shape;260;p11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61" name="Google Shape;261;p1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2"/>
        <p:cNvGrpSpPr/>
        <p:nvPr/>
      </p:nvGrpSpPr>
      <p:grpSpPr>
        <a:xfrm>
          <a:off x="0" y="0"/>
          <a:ext cx="0" cy="0"/>
          <a:chOff x="0" y="0"/>
          <a:chExt cx="0" cy="0"/>
        </a:xfrm>
      </p:grpSpPr>
      <p:sp>
        <p:nvSpPr>
          <p:cNvPr id="263" name="Google Shape;263;p11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264" name="Google Shape;264;p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5"/>
        <p:cNvGrpSpPr/>
        <p:nvPr/>
      </p:nvGrpSpPr>
      <p:grpSpPr>
        <a:xfrm>
          <a:off x="0" y="0"/>
          <a:ext cx="0" cy="0"/>
          <a:chOff x="0" y="0"/>
          <a:chExt cx="0" cy="0"/>
        </a:xfrm>
      </p:grpSpPr>
      <p:sp>
        <p:nvSpPr>
          <p:cNvPr id="266" name="Google Shape;266;p12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67" name="Google Shape;267;p12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268" name="Google Shape;268;p1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1">
  <p:cSld name="TITLE_AND_BODY_1">
    <p:spTree>
      <p:nvGrpSpPr>
        <p:cNvPr id="1" name="Shape 269"/>
        <p:cNvGrpSpPr/>
        <p:nvPr/>
      </p:nvGrpSpPr>
      <p:grpSpPr>
        <a:xfrm>
          <a:off x="0" y="0"/>
          <a:ext cx="0" cy="0"/>
          <a:chOff x="0" y="0"/>
          <a:chExt cx="0" cy="0"/>
        </a:xfrm>
      </p:grpSpPr>
      <p:sp>
        <p:nvSpPr>
          <p:cNvPr id="270" name="Google Shape;270;p121"/>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pic>
        <p:nvPicPr>
          <p:cNvPr id="271" name="Google Shape;271;p121"/>
          <p:cNvPicPr preferRelativeResize="0"/>
          <p:nvPr/>
        </p:nvPicPr>
        <p:blipFill rotWithShape="1">
          <a:blip r:embed="rId2">
            <a:alphaModFix/>
          </a:blip>
          <a:srcRect/>
          <a:stretch/>
        </p:blipFill>
        <p:spPr>
          <a:xfrm>
            <a:off x="8426045" y="4492823"/>
            <a:ext cx="624118" cy="65067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3">
  <p:cSld name="TITLE_AND_BODY_3">
    <p:spTree>
      <p:nvGrpSpPr>
        <p:cNvPr id="1" name="Shape 272"/>
        <p:cNvGrpSpPr/>
        <p:nvPr/>
      </p:nvGrpSpPr>
      <p:grpSpPr>
        <a:xfrm>
          <a:off x="0" y="0"/>
          <a:ext cx="0" cy="0"/>
          <a:chOff x="0" y="0"/>
          <a:chExt cx="0" cy="0"/>
        </a:xfrm>
      </p:grpSpPr>
      <p:sp>
        <p:nvSpPr>
          <p:cNvPr id="273" name="Google Shape;273;p122"/>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sp>
        <p:nvSpPr>
          <p:cNvPr id="274" name="Google Shape;274;p122"/>
          <p:cNvSpPr/>
          <p:nvPr/>
        </p:nvSpPr>
        <p:spPr>
          <a:xfrm>
            <a:off x="8426045" y="4492823"/>
            <a:ext cx="624000" cy="650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22"/>
          <p:cNvSpPr/>
          <p:nvPr/>
        </p:nvSpPr>
        <p:spPr>
          <a:xfrm>
            <a:off x="8205158" y="4403495"/>
            <a:ext cx="938700" cy="712500"/>
          </a:xfrm>
          <a:prstGeom prst="rect">
            <a:avLst/>
          </a:prstGeom>
          <a:solidFill>
            <a:srgbClr val="FFFFFF"/>
          </a:solidFill>
          <a:ln w="12700" cap="flat" cmpd="sng">
            <a:solidFill>
              <a:srgbClr val="FFFFFF"/>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53585F"/>
              </a:buClr>
              <a:buSzPts val="3200"/>
              <a:buFont typeface="Lato"/>
              <a:buNone/>
            </a:pPr>
            <a:endParaRPr sz="3200" b="0" i="0" u="none" strike="noStrike" cap="none">
              <a:solidFill>
                <a:srgbClr val="53585F"/>
              </a:solidFill>
              <a:latin typeface="Lato"/>
              <a:ea typeface="Lato"/>
              <a:cs typeface="Lato"/>
              <a:sym typeface="Lato"/>
            </a:endParaRPr>
          </a:p>
        </p:txBody>
      </p:sp>
      <p:pic>
        <p:nvPicPr>
          <p:cNvPr id="276" name="Google Shape;276;p122"/>
          <p:cNvPicPr preferRelativeResize="0"/>
          <p:nvPr/>
        </p:nvPicPr>
        <p:blipFill rotWithShape="1">
          <a:blip r:embed="rId2">
            <a:alphaModFix amt="5000"/>
          </a:blip>
          <a:srcRect t="16853" r="87112"/>
          <a:stretch/>
        </p:blipFill>
        <p:spPr>
          <a:xfrm>
            <a:off x="5464700" y="0"/>
            <a:ext cx="3679300" cy="39832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Blue Branded">
  <p:cSld name="1_Blank_1">
    <p:bg>
      <p:bgPr>
        <a:solidFill>
          <a:schemeClr val="lt1"/>
        </a:solidFill>
        <a:effectLst/>
      </p:bgPr>
    </p:bg>
    <p:spTree>
      <p:nvGrpSpPr>
        <p:cNvPr id="1" name="Shape 277"/>
        <p:cNvGrpSpPr/>
        <p:nvPr/>
      </p:nvGrpSpPr>
      <p:grpSpPr>
        <a:xfrm>
          <a:off x="0" y="0"/>
          <a:ext cx="0" cy="0"/>
          <a:chOff x="0" y="0"/>
          <a:chExt cx="0" cy="0"/>
        </a:xfrm>
      </p:grpSpPr>
      <p:sp>
        <p:nvSpPr>
          <p:cNvPr id="278" name="Google Shape;278;p123"/>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23"/>
          <p:cNvSpPr/>
          <p:nvPr/>
        </p:nvSpPr>
        <p:spPr>
          <a:xfrm>
            <a:off x="8412094" y="4492823"/>
            <a:ext cx="633900" cy="65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23"/>
          <p:cNvSpPr/>
          <p:nvPr/>
        </p:nvSpPr>
        <p:spPr>
          <a:xfrm>
            <a:off x="0" y="0"/>
            <a:ext cx="9144000" cy="5143500"/>
          </a:xfrm>
          <a:custGeom>
            <a:avLst/>
            <a:gdLst/>
            <a:ahLst/>
            <a:cxnLst/>
            <a:rect l="l" t="t" r="r" b="b"/>
            <a:pathLst>
              <a:path w="9144000" h="5143500" extrusionOk="0">
                <a:moveTo>
                  <a:pt x="0" y="5143500"/>
                </a:moveTo>
                <a:lnTo>
                  <a:pt x="9144000" y="5143500"/>
                </a:lnTo>
                <a:lnTo>
                  <a:pt x="9144000" y="0"/>
                </a:lnTo>
                <a:lnTo>
                  <a:pt x="0" y="0"/>
                </a:lnTo>
                <a:lnTo>
                  <a:pt x="0" y="51435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23"/>
          <p:cNvSpPr/>
          <p:nvPr/>
        </p:nvSpPr>
        <p:spPr>
          <a:xfrm>
            <a:off x="8426044" y="4492823"/>
            <a:ext cx="624000" cy="650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23"/>
          <p:cNvSpPr/>
          <p:nvPr/>
        </p:nvSpPr>
        <p:spPr>
          <a:xfrm>
            <a:off x="8205157" y="4403495"/>
            <a:ext cx="939165" cy="713104"/>
          </a:xfrm>
          <a:custGeom>
            <a:avLst/>
            <a:gdLst/>
            <a:ahLst/>
            <a:cxnLst/>
            <a:rect l="l" t="t" r="r" b="b"/>
            <a:pathLst>
              <a:path w="939165" h="713104" extrusionOk="0">
                <a:moveTo>
                  <a:pt x="0" y="712599"/>
                </a:moveTo>
                <a:lnTo>
                  <a:pt x="938841" y="712599"/>
                </a:lnTo>
                <a:lnTo>
                  <a:pt x="938841" y="0"/>
                </a:lnTo>
                <a:lnTo>
                  <a:pt x="0" y="0"/>
                </a:lnTo>
                <a:lnTo>
                  <a:pt x="0" y="71259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23"/>
          <p:cNvSpPr/>
          <p:nvPr/>
        </p:nvSpPr>
        <p:spPr>
          <a:xfrm>
            <a:off x="-9600" y="-27800"/>
            <a:ext cx="9153600" cy="650700"/>
          </a:xfrm>
          <a:prstGeom prst="rect">
            <a:avLst/>
          </a:prstGeom>
          <a:solidFill>
            <a:srgbClr val="277C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23"/>
          <p:cNvSpPr/>
          <p:nvPr/>
        </p:nvSpPr>
        <p:spPr>
          <a:xfrm rot="-100169">
            <a:off x="-11184" y="288424"/>
            <a:ext cx="9143981" cy="457391"/>
          </a:xfrm>
          <a:prstGeom prst="rect">
            <a:avLst/>
          </a:prstGeom>
          <a:solidFill>
            <a:srgbClr val="277C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23"/>
          <p:cNvSpPr/>
          <p:nvPr/>
        </p:nvSpPr>
        <p:spPr>
          <a:xfrm rot="-128393">
            <a:off x="-8561" y="522848"/>
            <a:ext cx="5350931" cy="295109"/>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6" name="Google Shape;286;p123"/>
          <p:cNvPicPr preferRelativeResize="0"/>
          <p:nvPr/>
        </p:nvPicPr>
        <p:blipFill rotWithShape="1">
          <a:blip r:embed="rId5">
            <a:alphaModFix/>
          </a:blip>
          <a:srcRect/>
          <a:stretch/>
        </p:blipFill>
        <p:spPr>
          <a:xfrm>
            <a:off x="8528724" y="22738"/>
            <a:ext cx="552574" cy="567425"/>
          </a:xfrm>
          <a:prstGeom prst="rect">
            <a:avLst/>
          </a:prstGeom>
          <a:noFill/>
          <a:ln>
            <a:noFill/>
          </a:ln>
        </p:spPr>
      </p:pic>
      <p:sp>
        <p:nvSpPr>
          <p:cNvPr id="287" name="Google Shape;287;p123"/>
          <p:cNvSpPr/>
          <p:nvPr/>
        </p:nvSpPr>
        <p:spPr>
          <a:xfrm rot="-128393">
            <a:off x="-23611" y="507773"/>
            <a:ext cx="5350931" cy="295109"/>
          </a:xfrm>
          <a:prstGeom prst="rtTriangle">
            <a:avLst/>
          </a:prstGeom>
          <a:solidFill>
            <a:srgbClr val="277C9B">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23"/>
          <p:cNvSpPr txBox="1">
            <a:spLocks noGrp="1"/>
          </p:cNvSpPr>
          <p:nvPr>
            <p:ph type="title"/>
          </p:nvPr>
        </p:nvSpPr>
        <p:spPr>
          <a:xfrm>
            <a:off x="457193" y="1043540"/>
            <a:ext cx="8229600" cy="8574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7E9D"/>
              </a:buClr>
              <a:buSzPts val="3600"/>
              <a:buFont typeface="Lato"/>
              <a:buNone/>
              <a:defRPr sz="3600" b="1" i="0" u="none" strike="noStrike" cap="none">
                <a:solidFill>
                  <a:srgbClr val="007E9D"/>
                </a:solidFill>
                <a:latin typeface="Lato"/>
                <a:ea typeface="Lato"/>
                <a:cs typeface="Lato"/>
                <a:sym typeface="Lato"/>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9" name="Google Shape;289;p123"/>
          <p:cNvSpPr txBox="1">
            <a:spLocks noGrp="1"/>
          </p:cNvSpPr>
          <p:nvPr>
            <p:ph type="body" idx="1"/>
          </p:nvPr>
        </p:nvSpPr>
        <p:spPr>
          <a:xfrm>
            <a:off x="457200" y="1900950"/>
            <a:ext cx="7720500" cy="28857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797979"/>
              </a:buClr>
              <a:buSzPts val="3200"/>
              <a:buNone/>
              <a:defRPr sz="3200" b="1" i="0" u="none" strike="noStrike" cap="none">
                <a:solidFill>
                  <a:srgbClr val="797979"/>
                </a:solidFill>
              </a:defRPr>
            </a:lvl1pPr>
            <a:lvl2pPr marL="914400" marR="0" lvl="1" indent="-419100" algn="l">
              <a:lnSpc>
                <a:spcPct val="100000"/>
              </a:lnSpc>
              <a:spcBef>
                <a:spcPts val="72"/>
              </a:spcBef>
              <a:spcAft>
                <a:spcPts val="0"/>
              </a:spcAft>
              <a:buClr>
                <a:srgbClr val="797979"/>
              </a:buClr>
              <a:buSzPts val="3000"/>
              <a:buFont typeface="Lato"/>
              <a:buChar char="•"/>
              <a:defRPr sz="3000" i="0" u="none" strike="noStrike" cap="none">
                <a:solidFill>
                  <a:srgbClr val="797979"/>
                </a:solidFill>
                <a:latin typeface="Lato"/>
                <a:ea typeface="Lato"/>
                <a:cs typeface="Lato"/>
                <a:sym typeface="Lato"/>
              </a:defRPr>
            </a:lvl2pPr>
            <a:lvl3pPr marL="1371600" marR="0" lvl="2" indent="-406400" algn="l">
              <a:lnSpc>
                <a:spcPct val="100000"/>
              </a:lnSpc>
              <a:spcBef>
                <a:spcPts val="560"/>
              </a:spcBef>
              <a:spcAft>
                <a:spcPts val="0"/>
              </a:spcAft>
              <a:buClr>
                <a:srgbClr val="797979"/>
              </a:buClr>
              <a:buSzPts val="2800"/>
              <a:buFont typeface="Lato"/>
              <a:buChar char="-"/>
              <a:defRPr sz="2800" i="0" u="none" strike="noStrike" cap="none">
                <a:solidFill>
                  <a:srgbClr val="797979"/>
                </a:solidFill>
                <a:latin typeface="Lato"/>
                <a:ea typeface="Lato"/>
                <a:cs typeface="Lato"/>
                <a:sym typeface="Lato"/>
              </a:defRPr>
            </a:lvl3pPr>
            <a:lvl4pPr marL="1828800" marR="0" lvl="3"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4pPr>
            <a:lvl5pPr marL="2286000" marR="0" lvl="4"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5pPr>
            <a:lvl6pPr marL="2743200" marR="0" lvl="5"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6pPr>
            <a:lvl7pPr marL="3200400" marR="0" lvl="6"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7pPr>
            <a:lvl8pPr marL="3657600" marR="0" lvl="7"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8pPr>
            <a:lvl9pPr marL="4114800" marR="0" lvl="8"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Blue Branded 1 1 1">
  <p:cSld name="1_Blank_1_1_1">
    <p:bg>
      <p:bgPr>
        <a:solidFill>
          <a:schemeClr val="lt1"/>
        </a:solidFill>
        <a:effectLst/>
      </p:bgPr>
    </p:bg>
    <p:spTree>
      <p:nvGrpSpPr>
        <p:cNvPr id="1" name="Shape 290"/>
        <p:cNvGrpSpPr/>
        <p:nvPr/>
      </p:nvGrpSpPr>
      <p:grpSpPr>
        <a:xfrm>
          <a:off x="0" y="0"/>
          <a:ext cx="0" cy="0"/>
          <a:chOff x="0" y="0"/>
          <a:chExt cx="0" cy="0"/>
        </a:xfrm>
      </p:grpSpPr>
      <p:sp>
        <p:nvSpPr>
          <p:cNvPr id="291" name="Google Shape;291;p124"/>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24"/>
          <p:cNvSpPr/>
          <p:nvPr/>
        </p:nvSpPr>
        <p:spPr>
          <a:xfrm>
            <a:off x="8412094" y="4492823"/>
            <a:ext cx="633900" cy="65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24"/>
          <p:cNvSpPr/>
          <p:nvPr/>
        </p:nvSpPr>
        <p:spPr>
          <a:xfrm>
            <a:off x="0" y="0"/>
            <a:ext cx="9144000" cy="5143500"/>
          </a:xfrm>
          <a:custGeom>
            <a:avLst/>
            <a:gdLst/>
            <a:ahLst/>
            <a:cxnLst/>
            <a:rect l="l" t="t" r="r" b="b"/>
            <a:pathLst>
              <a:path w="9144000" h="5143500" extrusionOk="0">
                <a:moveTo>
                  <a:pt x="0" y="5143500"/>
                </a:moveTo>
                <a:lnTo>
                  <a:pt x="9144000" y="5143500"/>
                </a:lnTo>
                <a:lnTo>
                  <a:pt x="9144000" y="0"/>
                </a:lnTo>
                <a:lnTo>
                  <a:pt x="0" y="0"/>
                </a:lnTo>
                <a:lnTo>
                  <a:pt x="0" y="51435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24"/>
          <p:cNvSpPr/>
          <p:nvPr/>
        </p:nvSpPr>
        <p:spPr>
          <a:xfrm>
            <a:off x="8426044" y="4492823"/>
            <a:ext cx="624000" cy="650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24"/>
          <p:cNvSpPr/>
          <p:nvPr/>
        </p:nvSpPr>
        <p:spPr>
          <a:xfrm>
            <a:off x="8205157" y="4403495"/>
            <a:ext cx="939165" cy="713104"/>
          </a:xfrm>
          <a:custGeom>
            <a:avLst/>
            <a:gdLst/>
            <a:ahLst/>
            <a:cxnLst/>
            <a:rect l="l" t="t" r="r" b="b"/>
            <a:pathLst>
              <a:path w="939165" h="713104" extrusionOk="0">
                <a:moveTo>
                  <a:pt x="0" y="712599"/>
                </a:moveTo>
                <a:lnTo>
                  <a:pt x="938841" y="712599"/>
                </a:lnTo>
                <a:lnTo>
                  <a:pt x="938841" y="0"/>
                </a:lnTo>
                <a:lnTo>
                  <a:pt x="0" y="0"/>
                </a:lnTo>
                <a:lnTo>
                  <a:pt x="0" y="71259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24"/>
          <p:cNvSpPr/>
          <p:nvPr/>
        </p:nvSpPr>
        <p:spPr>
          <a:xfrm>
            <a:off x="8205157" y="4403495"/>
            <a:ext cx="939165" cy="713104"/>
          </a:xfrm>
          <a:custGeom>
            <a:avLst/>
            <a:gdLst/>
            <a:ahLst/>
            <a:cxnLst/>
            <a:rect l="l" t="t" r="r" b="b"/>
            <a:pathLst>
              <a:path w="939165" h="713104" extrusionOk="0">
                <a:moveTo>
                  <a:pt x="0" y="0"/>
                </a:moveTo>
                <a:lnTo>
                  <a:pt x="938842" y="0"/>
                </a:lnTo>
                <a:lnTo>
                  <a:pt x="938842" y="712599"/>
                </a:lnTo>
                <a:lnTo>
                  <a:pt x="0" y="712599"/>
                </a:lnTo>
                <a:lnTo>
                  <a:pt x="0" y="0"/>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24"/>
          <p:cNvSpPr/>
          <p:nvPr/>
        </p:nvSpPr>
        <p:spPr>
          <a:xfrm>
            <a:off x="-9600" y="-27800"/>
            <a:ext cx="9153600" cy="650700"/>
          </a:xfrm>
          <a:prstGeom prst="rect">
            <a:avLst/>
          </a:prstGeom>
          <a:solidFill>
            <a:srgbClr val="53AB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24"/>
          <p:cNvSpPr/>
          <p:nvPr/>
        </p:nvSpPr>
        <p:spPr>
          <a:xfrm rot="-100169">
            <a:off x="-11184" y="288424"/>
            <a:ext cx="9143981" cy="457391"/>
          </a:xfrm>
          <a:prstGeom prst="rect">
            <a:avLst/>
          </a:prstGeom>
          <a:solidFill>
            <a:srgbClr val="53AB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24"/>
          <p:cNvSpPr/>
          <p:nvPr/>
        </p:nvSpPr>
        <p:spPr>
          <a:xfrm rot="-128544">
            <a:off x="4002" y="529713"/>
            <a:ext cx="5344636" cy="304414"/>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24"/>
          <p:cNvSpPr/>
          <p:nvPr/>
        </p:nvSpPr>
        <p:spPr>
          <a:xfrm rot="-128503">
            <a:off x="-37802" y="530229"/>
            <a:ext cx="5370452" cy="304414"/>
          </a:xfrm>
          <a:prstGeom prst="rtTriangle">
            <a:avLst/>
          </a:prstGeom>
          <a:solidFill>
            <a:srgbClr val="55AD57">
              <a:alpha val="3411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1" name="Google Shape;301;p124"/>
          <p:cNvPicPr preferRelativeResize="0"/>
          <p:nvPr/>
        </p:nvPicPr>
        <p:blipFill rotWithShape="1">
          <a:blip r:embed="rId5">
            <a:alphaModFix/>
          </a:blip>
          <a:srcRect/>
          <a:stretch/>
        </p:blipFill>
        <p:spPr>
          <a:xfrm>
            <a:off x="8528724" y="22738"/>
            <a:ext cx="552574" cy="567425"/>
          </a:xfrm>
          <a:prstGeom prst="rect">
            <a:avLst/>
          </a:prstGeom>
          <a:noFill/>
          <a:ln>
            <a:noFill/>
          </a:ln>
        </p:spPr>
      </p:pic>
      <p:sp>
        <p:nvSpPr>
          <p:cNvPr id="302" name="Google Shape;302;p124"/>
          <p:cNvSpPr txBox="1">
            <a:spLocks noGrp="1"/>
          </p:cNvSpPr>
          <p:nvPr>
            <p:ph type="title"/>
          </p:nvPr>
        </p:nvSpPr>
        <p:spPr>
          <a:xfrm>
            <a:off x="457193" y="1043540"/>
            <a:ext cx="8229600" cy="8574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7E9D"/>
              </a:buClr>
              <a:buSzPts val="3600"/>
              <a:buFont typeface="Lato"/>
              <a:buNone/>
              <a:defRPr sz="3600" b="1" i="0" u="none" strike="noStrike" cap="none">
                <a:solidFill>
                  <a:srgbClr val="007E9D"/>
                </a:solidFill>
                <a:latin typeface="Lato"/>
                <a:ea typeface="Lato"/>
                <a:cs typeface="Lato"/>
                <a:sym typeface="Lato"/>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3" name="Google Shape;303;p124"/>
          <p:cNvSpPr txBox="1">
            <a:spLocks noGrp="1"/>
          </p:cNvSpPr>
          <p:nvPr>
            <p:ph type="body" idx="1"/>
          </p:nvPr>
        </p:nvSpPr>
        <p:spPr>
          <a:xfrm>
            <a:off x="457200" y="1900950"/>
            <a:ext cx="7720500" cy="28857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797979"/>
              </a:buClr>
              <a:buSzPts val="3200"/>
              <a:buNone/>
              <a:defRPr sz="3200" b="1" i="0" u="none" strike="noStrike" cap="none">
                <a:solidFill>
                  <a:srgbClr val="797979"/>
                </a:solidFill>
              </a:defRPr>
            </a:lvl1pPr>
            <a:lvl2pPr marL="914400" marR="0" lvl="1" indent="-419100" algn="l">
              <a:lnSpc>
                <a:spcPct val="100000"/>
              </a:lnSpc>
              <a:spcBef>
                <a:spcPts val="72"/>
              </a:spcBef>
              <a:spcAft>
                <a:spcPts val="0"/>
              </a:spcAft>
              <a:buClr>
                <a:srgbClr val="797979"/>
              </a:buClr>
              <a:buSzPts val="3000"/>
              <a:buFont typeface="Lato"/>
              <a:buChar char="•"/>
              <a:defRPr sz="3000" i="0" u="none" strike="noStrike" cap="none">
                <a:solidFill>
                  <a:srgbClr val="797979"/>
                </a:solidFill>
                <a:latin typeface="Lato"/>
                <a:ea typeface="Lato"/>
                <a:cs typeface="Lato"/>
                <a:sym typeface="Lato"/>
              </a:defRPr>
            </a:lvl2pPr>
            <a:lvl3pPr marL="1371600" marR="0" lvl="2" indent="-406400" algn="l">
              <a:lnSpc>
                <a:spcPct val="100000"/>
              </a:lnSpc>
              <a:spcBef>
                <a:spcPts val="560"/>
              </a:spcBef>
              <a:spcAft>
                <a:spcPts val="0"/>
              </a:spcAft>
              <a:buClr>
                <a:srgbClr val="797979"/>
              </a:buClr>
              <a:buSzPts val="2800"/>
              <a:buFont typeface="Lato"/>
              <a:buChar char="-"/>
              <a:defRPr sz="2800" i="0" u="none" strike="noStrike" cap="none">
                <a:solidFill>
                  <a:srgbClr val="797979"/>
                </a:solidFill>
                <a:latin typeface="Lato"/>
                <a:ea typeface="Lato"/>
                <a:cs typeface="Lato"/>
                <a:sym typeface="Lato"/>
              </a:defRPr>
            </a:lvl3pPr>
            <a:lvl4pPr marL="1828800" marR="0" lvl="3"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4pPr>
            <a:lvl5pPr marL="2286000" marR="0" lvl="4"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5pPr>
            <a:lvl6pPr marL="2743200" marR="0" lvl="5"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6pPr>
            <a:lvl7pPr marL="3200400" marR="0" lvl="6"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7pPr>
            <a:lvl8pPr marL="3657600" marR="0" lvl="7"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8pPr>
            <a:lvl9pPr marL="4114800" marR="0" lvl="8"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_AND_BODY_1_1">
  <p:cSld name="TITLE_AND_BODY_1_1">
    <p:spTree>
      <p:nvGrpSpPr>
        <p:cNvPr id="1" name="Shape 304"/>
        <p:cNvGrpSpPr/>
        <p:nvPr/>
      </p:nvGrpSpPr>
      <p:grpSpPr>
        <a:xfrm>
          <a:off x="0" y="0"/>
          <a:ext cx="0" cy="0"/>
          <a:chOff x="0" y="0"/>
          <a:chExt cx="0" cy="0"/>
        </a:xfrm>
      </p:grpSpPr>
      <p:sp>
        <p:nvSpPr>
          <p:cNvPr id="305" name="Google Shape;305;p125"/>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6" name="Google Shape;306;p1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53AB8E"/>
              </a:buClr>
              <a:buSzPts val="1800"/>
              <a:buFont typeface="Proxima Nova"/>
              <a:buChar char="●"/>
              <a:defRPr b="1">
                <a:solidFill>
                  <a:srgbClr val="53AB8E"/>
                </a:solidFill>
                <a:latin typeface="Proxima Nova"/>
                <a:ea typeface="Proxima Nova"/>
                <a:cs typeface="Proxima Nova"/>
                <a:sym typeface="Proxima Nova"/>
              </a:defRPr>
            </a:lvl1pPr>
            <a:lvl2pPr marL="914400" lvl="1" indent="-317500" algn="l">
              <a:lnSpc>
                <a:spcPct val="115000"/>
              </a:lnSpc>
              <a:spcBef>
                <a:spcPts val="1600"/>
              </a:spcBef>
              <a:spcAft>
                <a:spcPts val="0"/>
              </a:spcAft>
              <a:buClr>
                <a:srgbClr val="277C9B"/>
              </a:buClr>
              <a:buSzPts val="1400"/>
              <a:buFont typeface="Proxima Nova"/>
              <a:buChar char="○"/>
              <a:defRPr b="1">
                <a:solidFill>
                  <a:srgbClr val="277C9B"/>
                </a:solidFill>
                <a:latin typeface="Proxima Nova"/>
                <a:ea typeface="Proxima Nova"/>
                <a:cs typeface="Proxima Nova"/>
                <a:sym typeface="Proxima Nova"/>
              </a:defRPr>
            </a:lvl2pPr>
            <a:lvl3pPr marL="1371600" lvl="2"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3pPr>
            <a:lvl4pPr marL="1828800" lvl="3"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4pPr>
            <a:lvl5pPr marL="2286000" lvl="4"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5pPr>
            <a:lvl6pPr marL="2743200" lvl="5"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6pPr>
            <a:lvl7pPr marL="3200400" lvl="6"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7pPr>
            <a:lvl8pPr marL="3657600" lvl="7"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8pPr>
            <a:lvl9pPr marL="4114800" lvl="8" indent="-317500" algn="l">
              <a:lnSpc>
                <a:spcPct val="115000"/>
              </a:lnSpc>
              <a:spcBef>
                <a:spcPts val="1600"/>
              </a:spcBef>
              <a:spcAft>
                <a:spcPts val="1600"/>
              </a:spcAft>
              <a:buSzPts val="1400"/>
              <a:buFont typeface="Proxima Nova"/>
              <a:buChar char="■"/>
              <a:defRPr>
                <a:latin typeface="Proxima Nova"/>
                <a:ea typeface="Proxima Nova"/>
                <a:cs typeface="Proxima Nova"/>
                <a:sym typeface="Proxima Nova"/>
              </a:defRPr>
            </a:lvl9pPr>
          </a:lstStyle>
          <a:p>
            <a:endParaRPr/>
          </a:p>
        </p:txBody>
      </p:sp>
      <p:sp>
        <p:nvSpPr>
          <p:cNvPr id="307" name="Google Shape;307;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308"/>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Blank">
  <p:cSld name="1_Blank_2">
    <p:bg>
      <p:bgPr>
        <a:solidFill>
          <a:schemeClr val="lt1"/>
        </a:solidFill>
        <a:effectLst/>
      </p:bgPr>
    </p:bg>
    <p:spTree>
      <p:nvGrpSpPr>
        <p:cNvPr id="1" name="Shape 309"/>
        <p:cNvGrpSpPr/>
        <p:nvPr/>
      </p:nvGrpSpPr>
      <p:grpSpPr>
        <a:xfrm>
          <a:off x="0" y="0"/>
          <a:ext cx="0" cy="0"/>
          <a:chOff x="0" y="0"/>
          <a:chExt cx="0" cy="0"/>
        </a:xfrm>
      </p:grpSpPr>
      <p:sp>
        <p:nvSpPr>
          <p:cNvPr id="310" name="Google Shape;310;p127"/>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27"/>
          <p:cNvSpPr/>
          <p:nvPr/>
        </p:nvSpPr>
        <p:spPr>
          <a:xfrm>
            <a:off x="8412094" y="4492823"/>
            <a:ext cx="633900" cy="65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27"/>
          <p:cNvSpPr/>
          <p:nvPr/>
        </p:nvSpPr>
        <p:spPr>
          <a:xfrm>
            <a:off x="0" y="0"/>
            <a:ext cx="9144000" cy="5143500"/>
          </a:xfrm>
          <a:custGeom>
            <a:avLst/>
            <a:gdLst/>
            <a:ahLst/>
            <a:cxnLst/>
            <a:rect l="l" t="t" r="r" b="b"/>
            <a:pathLst>
              <a:path w="9144000" h="5143500" extrusionOk="0">
                <a:moveTo>
                  <a:pt x="0" y="5143500"/>
                </a:moveTo>
                <a:lnTo>
                  <a:pt x="9144000" y="5143500"/>
                </a:lnTo>
                <a:lnTo>
                  <a:pt x="9144000" y="0"/>
                </a:lnTo>
                <a:lnTo>
                  <a:pt x="0" y="0"/>
                </a:lnTo>
                <a:lnTo>
                  <a:pt x="0" y="51435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27"/>
          <p:cNvSpPr/>
          <p:nvPr/>
        </p:nvSpPr>
        <p:spPr>
          <a:xfrm>
            <a:off x="8426044" y="4492823"/>
            <a:ext cx="624000" cy="650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27"/>
          <p:cNvSpPr/>
          <p:nvPr/>
        </p:nvSpPr>
        <p:spPr>
          <a:xfrm>
            <a:off x="8205157" y="4403495"/>
            <a:ext cx="939165" cy="713104"/>
          </a:xfrm>
          <a:custGeom>
            <a:avLst/>
            <a:gdLst/>
            <a:ahLst/>
            <a:cxnLst/>
            <a:rect l="l" t="t" r="r" b="b"/>
            <a:pathLst>
              <a:path w="939165" h="713104" extrusionOk="0">
                <a:moveTo>
                  <a:pt x="0" y="712599"/>
                </a:moveTo>
                <a:lnTo>
                  <a:pt x="938841" y="712599"/>
                </a:lnTo>
                <a:lnTo>
                  <a:pt x="938841" y="0"/>
                </a:lnTo>
                <a:lnTo>
                  <a:pt x="0" y="0"/>
                </a:lnTo>
                <a:lnTo>
                  <a:pt x="0" y="71259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27"/>
          <p:cNvSpPr/>
          <p:nvPr/>
        </p:nvSpPr>
        <p:spPr>
          <a:xfrm>
            <a:off x="8205157" y="4403495"/>
            <a:ext cx="939165" cy="713104"/>
          </a:xfrm>
          <a:custGeom>
            <a:avLst/>
            <a:gdLst/>
            <a:ahLst/>
            <a:cxnLst/>
            <a:rect l="l" t="t" r="r" b="b"/>
            <a:pathLst>
              <a:path w="939165" h="713104" extrusionOk="0">
                <a:moveTo>
                  <a:pt x="0" y="0"/>
                </a:moveTo>
                <a:lnTo>
                  <a:pt x="938842" y="0"/>
                </a:lnTo>
                <a:lnTo>
                  <a:pt x="938842" y="712599"/>
                </a:lnTo>
                <a:lnTo>
                  <a:pt x="0" y="712599"/>
                </a:lnTo>
                <a:lnTo>
                  <a:pt x="0" y="0"/>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27"/>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7" name="Google Shape;317;p127"/>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8" name="Google Shape;318;p127"/>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2">
  <p:cSld name="TITLE_AND_BODY_4">
    <p:spTree>
      <p:nvGrpSpPr>
        <p:cNvPr id="1" name="Shape 319"/>
        <p:cNvGrpSpPr/>
        <p:nvPr/>
      </p:nvGrpSpPr>
      <p:grpSpPr>
        <a:xfrm>
          <a:off x="0" y="0"/>
          <a:ext cx="0" cy="0"/>
          <a:chOff x="0" y="0"/>
          <a:chExt cx="0" cy="0"/>
        </a:xfrm>
      </p:grpSpPr>
      <p:sp>
        <p:nvSpPr>
          <p:cNvPr id="320" name="Google Shape;320;p128"/>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pic>
        <p:nvPicPr>
          <p:cNvPr id="321" name="Google Shape;321;p128"/>
          <p:cNvPicPr preferRelativeResize="0"/>
          <p:nvPr/>
        </p:nvPicPr>
        <p:blipFill rotWithShape="1">
          <a:blip r:embed="rId2">
            <a:alphaModFix/>
          </a:blip>
          <a:srcRect/>
          <a:stretch/>
        </p:blipFill>
        <p:spPr>
          <a:xfrm>
            <a:off x="8426045" y="4492823"/>
            <a:ext cx="624118" cy="65067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2"/>
        <p:cNvGrpSpPr/>
        <p:nvPr/>
      </p:nvGrpSpPr>
      <p:grpSpPr>
        <a:xfrm>
          <a:off x="0" y="0"/>
          <a:ext cx="0" cy="0"/>
          <a:chOff x="0" y="0"/>
          <a:chExt cx="0" cy="0"/>
        </a:xfrm>
      </p:grpSpPr>
      <p:sp>
        <p:nvSpPr>
          <p:cNvPr id="323" name="Google Shape;323;p129"/>
          <p:cNvSpPr txBox="1">
            <a:spLocks noGrp="1"/>
          </p:cNvSpPr>
          <p:nvPr>
            <p:ph type="title"/>
          </p:nvPr>
        </p:nvSpPr>
        <p:spPr>
          <a:xfrm>
            <a:off x="427318" y="146215"/>
            <a:ext cx="8229600" cy="5355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0BD1D"/>
              </a:buClr>
              <a:buSzPts val="3200"/>
              <a:buFont typeface="Lato Black"/>
              <a:buNone/>
              <a:defRPr sz="3200" b="1" i="0" u="none" strike="noStrike" cap="none">
                <a:solidFill>
                  <a:srgbClr val="F0BD1D"/>
                </a:solidFill>
                <a:latin typeface="Lato Black"/>
                <a:ea typeface="Lato Black"/>
                <a:cs typeface="Lato Black"/>
                <a:sym typeface="Lato Black"/>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324" name="Google Shape;324;p129"/>
          <p:cNvSpPr txBox="1">
            <a:spLocks noGrp="1"/>
          </p:cNvSpPr>
          <p:nvPr>
            <p:ph type="body" idx="1"/>
          </p:nvPr>
        </p:nvSpPr>
        <p:spPr>
          <a:xfrm>
            <a:off x="457200" y="1200150"/>
            <a:ext cx="8229600" cy="3625800"/>
          </a:xfrm>
          <a:prstGeom prst="rect">
            <a:avLst/>
          </a:prstGeom>
          <a:noFill/>
          <a:ln>
            <a:noFill/>
          </a:ln>
        </p:spPr>
        <p:txBody>
          <a:bodyPr spcFirstLastPara="1" wrap="square" lIns="91425" tIns="91425" rIns="91425" bIns="91425" anchor="t" anchorCtr="0">
            <a:noAutofit/>
          </a:bodyPr>
          <a:lstStyle>
            <a:lvl1pPr marL="457200" marR="0" lvl="0" indent="-228600" algn="l">
              <a:lnSpc>
                <a:spcPct val="70000"/>
              </a:lnSpc>
              <a:spcBef>
                <a:spcPts val="0"/>
              </a:spcBef>
              <a:spcAft>
                <a:spcPts val="0"/>
              </a:spcAft>
              <a:buClr>
                <a:srgbClr val="207C9D"/>
              </a:buClr>
              <a:buSzPts val="3200"/>
              <a:buFont typeface="Arial"/>
              <a:buNone/>
              <a:defRPr sz="3200" b="0" i="0" u="none" strike="noStrike" cap="none">
                <a:solidFill>
                  <a:srgbClr val="207C9D"/>
                </a:solidFill>
                <a:latin typeface="Calibri"/>
                <a:ea typeface="Calibri"/>
                <a:cs typeface="Calibri"/>
                <a:sym typeface="Calibri"/>
              </a:defRPr>
            </a:lvl1pPr>
            <a:lvl2pPr marL="914400" marR="0" lvl="1" indent="-381000" algn="l">
              <a:lnSpc>
                <a:spcPct val="93333"/>
              </a:lnSpc>
              <a:spcBef>
                <a:spcPts val="1600"/>
              </a:spcBef>
              <a:spcAft>
                <a:spcPts val="0"/>
              </a:spcAft>
              <a:buClr>
                <a:srgbClr val="797979"/>
              </a:buClr>
              <a:buSzPts val="2400"/>
              <a:buFont typeface="Arial"/>
              <a:buChar char="•"/>
              <a:defRPr sz="2400" b="0" i="0" u="none" strike="noStrike" cap="none">
                <a:solidFill>
                  <a:srgbClr val="797979"/>
                </a:solidFill>
                <a:latin typeface="Calibri"/>
                <a:ea typeface="Calibri"/>
                <a:cs typeface="Calibri"/>
                <a:sym typeface="Calibri"/>
              </a:defRPr>
            </a:lvl2pPr>
            <a:lvl3pPr marL="1371600" marR="0" lvl="2" indent="-355600" algn="l">
              <a:lnSpc>
                <a:spcPct val="112000"/>
              </a:lnSpc>
              <a:spcBef>
                <a:spcPts val="16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3pPr>
            <a:lvl4pPr marL="1828800" marR="0" lvl="3" indent="-355600" algn="l">
              <a:lnSpc>
                <a:spcPct val="161000"/>
              </a:lnSpc>
              <a:spcBef>
                <a:spcPts val="1600"/>
              </a:spcBef>
              <a:spcAft>
                <a:spcPts val="0"/>
              </a:spcAft>
              <a:buClr>
                <a:srgbClr val="797979"/>
              </a:buClr>
              <a:buSzPts val="2000"/>
              <a:buFont typeface="Arial"/>
              <a:buChar char="•"/>
              <a:defRPr sz="2000" b="0" i="0" u="none" strike="noStrike" cap="none">
                <a:solidFill>
                  <a:srgbClr val="797979"/>
                </a:solidFill>
                <a:latin typeface="Calibri"/>
                <a:ea typeface="Calibri"/>
                <a:cs typeface="Calibri"/>
                <a:sym typeface="Calibri"/>
              </a:defRPr>
            </a:lvl4pPr>
            <a:lvl5pPr marL="2286000" marR="0" lvl="4" indent="-355600" algn="l">
              <a:lnSpc>
                <a:spcPct val="161000"/>
              </a:lnSpc>
              <a:spcBef>
                <a:spcPts val="16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5pPr>
            <a:lvl6pPr marL="2743200" marR="0" lvl="5"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25" name="Google Shape;325;p129" descr="PAIRIN-LogoFINAL_Icon.png"/>
          <p:cNvPicPr preferRelativeResize="0"/>
          <p:nvPr/>
        </p:nvPicPr>
        <p:blipFill rotWithShape="1">
          <a:blip r:embed="rId2">
            <a:alphaModFix/>
          </a:blip>
          <a:srcRect/>
          <a:stretch/>
        </p:blipFill>
        <p:spPr>
          <a:xfrm>
            <a:off x="8499181" y="4503617"/>
            <a:ext cx="469660" cy="482286"/>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_AND_BODY_1_2">
  <p:cSld name="TITLE_AND_BODY_1_2">
    <p:spTree>
      <p:nvGrpSpPr>
        <p:cNvPr id="1" name="Shape 326"/>
        <p:cNvGrpSpPr/>
        <p:nvPr/>
      </p:nvGrpSpPr>
      <p:grpSpPr>
        <a:xfrm>
          <a:off x="0" y="0"/>
          <a:ext cx="0" cy="0"/>
          <a:chOff x="0" y="0"/>
          <a:chExt cx="0" cy="0"/>
        </a:xfrm>
      </p:grpSpPr>
      <p:sp>
        <p:nvSpPr>
          <p:cNvPr id="327" name="Google Shape;327;p1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8" name="Google Shape;328;p1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29" name="Google Shape;329;p1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0"/>
        <p:cNvGrpSpPr/>
        <p:nvPr/>
      </p:nvGrpSpPr>
      <p:grpSpPr>
        <a:xfrm>
          <a:off x="0" y="0"/>
          <a:ext cx="0" cy="0"/>
          <a:chOff x="0" y="0"/>
          <a:chExt cx="0" cy="0"/>
        </a:xfrm>
      </p:grpSpPr>
      <p:sp>
        <p:nvSpPr>
          <p:cNvPr id="331" name="Google Shape;331;p131"/>
          <p:cNvSpPr txBox="1">
            <a:spLocks noGrp="1"/>
          </p:cNvSpPr>
          <p:nvPr>
            <p:ph type="title"/>
          </p:nvPr>
        </p:nvSpPr>
        <p:spPr>
          <a:xfrm>
            <a:off x="427318" y="146215"/>
            <a:ext cx="8229600" cy="8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0BD1D"/>
              </a:buClr>
              <a:buSzPts val="4800"/>
              <a:buFont typeface="Calibri"/>
              <a:buNone/>
              <a:defRPr sz="4800" b="1" i="0" u="none" strike="noStrike" cap="none">
                <a:solidFill>
                  <a:srgbClr val="F0BD1D"/>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32" name="Google Shape;332;p131"/>
          <p:cNvSpPr txBox="1">
            <a:spLocks noGrp="1"/>
          </p:cNvSpPr>
          <p:nvPr>
            <p:ph type="body" idx="1"/>
          </p:nvPr>
        </p:nvSpPr>
        <p:spPr>
          <a:xfrm>
            <a:off x="457200" y="900113"/>
            <a:ext cx="4038600" cy="25455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600"/>
              </a:spcBef>
              <a:spcAft>
                <a:spcPts val="0"/>
              </a:spcAft>
              <a:buClr>
                <a:srgbClr val="207C9D"/>
              </a:buClr>
              <a:buSzPts val="2800"/>
              <a:buFont typeface="Arial"/>
              <a:buNone/>
              <a:defRPr sz="2800" b="0" i="0" u="none" strike="noStrike" cap="none">
                <a:solidFill>
                  <a:srgbClr val="207C9D"/>
                </a:solidFill>
                <a:latin typeface="Calibri"/>
                <a:ea typeface="Calibri"/>
                <a:cs typeface="Calibri"/>
                <a:sym typeface="Calibri"/>
              </a:defRPr>
            </a:lvl1pPr>
            <a:lvl2pPr marL="914400" marR="0" lvl="1" indent="-381000" algn="l">
              <a:lnSpc>
                <a:spcPct val="100000"/>
              </a:lnSpc>
              <a:spcBef>
                <a:spcPts val="72"/>
              </a:spcBef>
              <a:spcAft>
                <a:spcPts val="0"/>
              </a:spcAft>
              <a:buClr>
                <a:srgbClr val="797979"/>
              </a:buClr>
              <a:buSzPts val="2400"/>
              <a:buFont typeface="Arial"/>
              <a:buChar char="•"/>
              <a:defRPr sz="2400" b="0" i="0" u="none" strike="noStrike" cap="none">
                <a:solidFill>
                  <a:srgbClr val="797979"/>
                </a:solidFill>
                <a:latin typeface="Calibri"/>
                <a:ea typeface="Calibri"/>
                <a:cs typeface="Calibri"/>
                <a:sym typeface="Calibri"/>
              </a:defRPr>
            </a:lvl2pPr>
            <a:lvl3pPr marL="1371600" marR="0" lvl="2" indent="-355600" algn="l">
              <a:lnSpc>
                <a:spcPct val="100000"/>
              </a:lnSpc>
              <a:spcBef>
                <a:spcPts val="4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3pPr>
            <a:lvl4pPr marL="1828800" marR="0" lvl="3" indent="-342900" algn="l">
              <a:lnSpc>
                <a:spcPct val="100000"/>
              </a:lnSpc>
              <a:spcBef>
                <a:spcPts val="360"/>
              </a:spcBef>
              <a:spcAft>
                <a:spcPts val="0"/>
              </a:spcAft>
              <a:buClr>
                <a:srgbClr val="797979"/>
              </a:buClr>
              <a:buSzPts val="1800"/>
              <a:buFont typeface="Arial"/>
              <a:buChar char="•"/>
              <a:defRPr sz="1800" b="0" i="0" u="none" strike="noStrike" cap="none">
                <a:solidFill>
                  <a:srgbClr val="797979"/>
                </a:solidFill>
                <a:latin typeface="Calibri"/>
                <a:ea typeface="Calibri"/>
                <a:cs typeface="Calibri"/>
                <a:sym typeface="Calibri"/>
              </a:defRPr>
            </a:lvl4pPr>
            <a:lvl5pPr marL="2286000" marR="0" lvl="4" indent="-342900" algn="l">
              <a:lnSpc>
                <a:spcPct val="100000"/>
              </a:lnSpc>
              <a:spcBef>
                <a:spcPts val="360"/>
              </a:spcBef>
              <a:spcAft>
                <a:spcPts val="0"/>
              </a:spcAft>
              <a:buClr>
                <a:srgbClr val="797979"/>
              </a:buClr>
              <a:buSzPts val="1800"/>
              <a:buFont typeface="Merriweather Sans"/>
              <a:buChar char="-"/>
              <a:defRPr sz="1800" b="0" i="0" u="none" strike="noStrike" cap="none">
                <a:solidFill>
                  <a:srgbClr val="797979"/>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3" name="Google Shape;333;p131"/>
          <p:cNvSpPr txBox="1">
            <a:spLocks noGrp="1"/>
          </p:cNvSpPr>
          <p:nvPr>
            <p:ph type="body" idx="2"/>
          </p:nvPr>
        </p:nvSpPr>
        <p:spPr>
          <a:xfrm>
            <a:off x="4648200" y="900113"/>
            <a:ext cx="4038600" cy="25455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600"/>
              </a:spcBef>
              <a:spcAft>
                <a:spcPts val="0"/>
              </a:spcAft>
              <a:buClr>
                <a:srgbClr val="207C9D"/>
              </a:buClr>
              <a:buSzPts val="2800"/>
              <a:buFont typeface="Arial"/>
              <a:buNone/>
              <a:defRPr sz="2800" b="0" i="0" u="none" strike="noStrike" cap="none">
                <a:solidFill>
                  <a:srgbClr val="207C9D"/>
                </a:solidFill>
                <a:latin typeface="Calibri"/>
                <a:ea typeface="Calibri"/>
                <a:cs typeface="Calibri"/>
                <a:sym typeface="Calibri"/>
              </a:defRPr>
            </a:lvl1pPr>
            <a:lvl2pPr marL="914400" marR="0" lvl="1" indent="-381000" algn="l">
              <a:lnSpc>
                <a:spcPct val="100000"/>
              </a:lnSpc>
              <a:spcBef>
                <a:spcPts val="72"/>
              </a:spcBef>
              <a:spcAft>
                <a:spcPts val="0"/>
              </a:spcAft>
              <a:buClr>
                <a:srgbClr val="797979"/>
              </a:buClr>
              <a:buSzPts val="2400"/>
              <a:buFont typeface="Arial"/>
              <a:buChar char="•"/>
              <a:defRPr sz="2400" b="0" i="0" u="none" strike="noStrike" cap="none">
                <a:solidFill>
                  <a:srgbClr val="797979"/>
                </a:solidFill>
                <a:latin typeface="Calibri"/>
                <a:ea typeface="Calibri"/>
                <a:cs typeface="Calibri"/>
                <a:sym typeface="Calibri"/>
              </a:defRPr>
            </a:lvl2pPr>
            <a:lvl3pPr marL="1371600" marR="0" lvl="2" indent="-355600" algn="l">
              <a:lnSpc>
                <a:spcPct val="100000"/>
              </a:lnSpc>
              <a:spcBef>
                <a:spcPts val="4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3pPr>
            <a:lvl4pPr marL="1828800" marR="0" lvl="3" indent="-342900" algn="l">
              <a:lnSpc>
                <a:spcPct val="100000"/>
              </a:lnSpc>
              <a:spcBef>
                <a:spcPts val="360"/>
              </a:spcBef>
              <a:spcAft>
                <a:spcPts val="0"/>
              </a:spcAft>
              <a:buClr>
                <a:srgbClr val="797979"/>
              </a:buClr>
              <a:buSzPts val="1800"/>
              <a:buFont typeface="Arial"/>
              <a:buChar char="•"/>
              <a:defRPr sz="1800" b="0" i="0" u="none" strike="noStrike" cap="none">
                <a:solidFill>
                  <a:srgbClr val="797979"/>
                </a:solidFill>
                <a:latin typeface="Calibri"/>
                <a:ea typeface="Calibri"/>
                <a:cs typeface="Calibri"/>
                <a:sym typeface="Calibri"/>
              </a:defRPr>
            </a:lvl4pPr>
            <a:lvl5pPr marL="2286000" marR="0" lvl="4" indent="-342900" algn="l">
              <a:lnSpc>
                <a:spcPct val="100000"/>
              </a:lnSpc>
              <a:spcBef>
                <a:spcPts val="360"/>
              </a:spcBef>
              <a:spcAft>
                <a:spcPts val="0"/>
              </a:spcAft>
              <a:buClr>
                <a:srgbClr val="797979"/>
              </a:buClr>
              <a:buSzPts val="1800"/>
              <a:buFont typeface="Merriweather Sans"/>
              <a:buChar char="-"/>
              <a:defRPr sz="1800" b="0" i="0" u="none" strike="noStrike" cap="none">
                <a:solidFill>
                  <a:srgbClr val="797979"/>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4" name="Google Shape;334;p13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9pPr>
          </a:lstStyle>
          <a:p>
            <a:endParaRPr/>
          </a:p>
        </p:txBody>
      </p:sp>
      <p:sp>
        <p:nvSpPr>
          <p:cNvPr id="335" name="Google Shape;335;p13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9pPr>
          </a:lstStyle>
          <a:p>
            <a:endParaRPr/>
          </a:p>
        </p:txBody>
      </p:sp>
      <p:sp>
        <p:nvSpPr>
          <p:cNvPr id="336" name="Google Shape;336;p13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1pPr>
            <a:lvl2pPr marL="0" marR="0" lvl="1"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2pPr>
            <a:lvl3pPr marL="0" marR="0" lvl="2"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3pPr>
            <a:lvl4pPr marL="0" marR="0" lvl="3"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4pPr>
            <a:lvl5pPr marL="0" marR="0" lvl="4"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5pPr>
            <a:lvl6pPr marL="0" marR="0" lvl="5"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6pPr>
            <a:lvl7pPr marL="0" marR="0" lvl="6"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7pPr>
            <a:lvl8pPr marL="0" marR="0" lvl="7"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8pPr>
            <a:lvl9pPr marL="0" marR="0" lvl="8"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4"/>
        <p:cNvGrpSpPr/>
        <p:nvPr/>
      </p:nvGrpSpPr>
      <p:grpSpPr>
        <a:xfrm>
          <a:off x="0" y="0"/>
          <a:ext cx="0" cy="0"/>
          <a:chOff x="0" y="0"/>
          <a:chExt cx="0" cy="0"/>
        </a:xfrm>
      </p:grpSpPr>
      <p:sp>
        <p:nvSpPr>
          <p:cNvPr id="35" name="Google Shape;35;p40"/>
          <p:cNvSpPr txBox="1">
            <a:spLocks noGrp="1"/>
          </p:cNvSpPr>
          <p:nvPr>
            <p:ph type="title"/>
          </p:nvPr>
        </p:nvSpPr>
        <p:spPr>
          <a:xfrm>
            <a:off x="0" y="0"/>
            <a:ext cx="9144000" cy="993000"/>
          </a:xfrm>
          <a:prstGeom prst="rect">
            <a:avLst/>
          </a:prstGeom>
          <a:solidFill>
            <a:schemeClr val="dk1"/>
          </a:solidFill>
          <a:ln>
            <a:noFill/>
          </a:ln>
        </p:spPr>
        <p:txBody>
          <a:bodyPr spcFirstLastPara="1" wrap="square" lIns="462925" tIns="25700" rIns="51425" bIns="25700" anchor="b" anchorCtr="0">
            <a:normAutofit/>
          </a:bodyPr>
          <a:lstStyle>
            <a:lvl1pPr lvl="0" algn="l">
              <a:lnSpc>
                <a:spcPct val="90000"/>
              </a:lnSpc>
              <a:spcBef>
                <a:spcPts val="0"/>
              </a:spcBef>
              <a:spcAft>
                <a:spcPts val="0"/>
              </a:spcAft>
              <a:buClr>
                <a:schemeClr val="lt1"/>
              </a:buClr>
              <a:buSzPts val="2700"/>
              <a:buFont typeface="Georgia"/>
              <a:buNone/>
              <a:defRPr sz="3600" cap="small">
                <a:solidFill>
                  <a:schemeClr val="lt1"/>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6" name="Google Shape;36;p40"/>
          <p:cNvSpPr txBox="1">
            <a:spLocks noGrp="1"/>
          </p:cNvSpPr>
          <p:nvPr>
            <p:ph type="dt" idx="10"/>
          </p:nvPr>
        </p:nvSpPr>
        <p:spPr>
          <a:xfrm>
            <a:off x="628650" y="4767263"/>
            <a:ext cx="2057400" cy="2739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7" name="Google Shape;37;p40"/>
          <p:cNvSpPr txBox="1">
            <a:spLocks noGrp="1"/>
          </p:cNvSpPr>
          <p:nvPr>
            <p:ph type="ftr" idx="11"/>
          </p:nvPr>
        </p:nvSpPr>
        <p:spPr>
          <a:xfrm>
            <a:off x="3028950" y="4767263"/>
            <a:ext cx="3086100" cy="273900"/>
          </a:xfrm>
          <a:prstGeom prst="rect">
            <a:avLst/>
          </a:prstGeom>
          <a:noFill/>
          <a:ln>
            <a:noFill/>
          </a:ln>
        </p:spPr>
        <p:txBody>
          <a:bodyPr spcFirstLastPara="1" wrap="square" lIns="51425" tIns="25700" rIns="51425" bIns="2570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8" name="Google Shape;38;p40"/>
          <p:cNvSpPr txBox="1">
            <a:spLocks noGrp="1"/>
          </p:cNvSpPr>
          <p:nvPr>
            <p:ph type="sldNum" idx="12"/>
          </p:nvPr>
        </p:nvSpPr>
        <p:spPr>
          <a:xfrm>
            <a:off x="6457950" y="4767263"/>
            <a:ext cx="20574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9" name="Google Shape;39;p40"/>
          <p:cNvSpPr txBox="1">
            <a:spLocks noGrp="1"/>
          </p:cNvSpPr>
          <p:nvPr>
            <p:ph type="body" idx="1"/>
          </p:nvPr>
        </p:nvSpPr>
        <p:spPr>
          <a:xfrm>
            <a:off x="628650" y="1094197"/>
            <a:ext cx="7886700" cy="3538500"/>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800"/>
              </a:spcBef>
              <a:spcAft>
                <a:spcPts val="0"/>
              </a:spcAft>
              <a:buSzPts val="1100"/>
              <a:buChar char="•"/>
              <a:defRPr/>
            </a:lvl1pPr>
            <a:lvl2pPr marL="914400" lvl="1" indent="-298450" algn="l">
              <a:lnSpc>
                <a:spcPct val="90000"/>
              </a:lnSpc>
              <a:spcBef>
                <a:spcPts val="400"/>
              </a:spcBef>
              <a:spcAft>
                <a:spcPts val="0"/>
              </a:spcAft>
              <a:buSzPts val="1100"/>
              <a:buChar char="-"/>
              <a:defRPr/>
            </a:lvl2pPr>
            <a:lvl3pPr marL="1371600" lvl="2" indent="-273050" algn="l">
              <a:lnSpc>
                <a:spcPct val="90000"/>
              </a:lnSpc>
              <a:spcBef>
                <a:spcPts val="400"/>
              </a:spcBef>
              <a:spcAft>
                <a:spcPts val="0"/>
              </a:spcAft>
              <a:buSzPts val="700"/>
              <a:buChar char="o"/>
              <a:defRPr/>
            </a:lvl3pPr>
            <a:lvl4pPr marL="1828800" lvl="3" indent="-298450" algn="l">
              <a:lnSpc>
                <a:spcPct val="90000"/>
              </a:lnSpc>
              <a:spcBef>
                <a:spcPts val="400"/>
              </a:spcBef>
              <a:spcAft>
                <a:spcPts val="0"/>
              </a:spcAft>
              <a:buSzPts val="1100"/>
              <a:buChar char="•"/>
              <a:defRPr/>
            </a:lvl4pPr>
            <a:lvl5pPr marL="2286000" lvl="4" indent="-298450" algn="l">
              <a:lnSpc>
                <a:spcPct val="90000"/>
              </a:lnSpc>
              <a:spcBef>
                <a:spcPts val="400"/>
              </a:spcBef>
              <a:spcAft>
                <a:spcPts val="0"/>
              </a:spcAft>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337"/>
        <p:cNvGrpSpPr/>
        <p:nvPr/>
      </p:nvGrpSpPr>
      <p:grpSpPr>
        <a:xfrm>
          <a:off x="0" y="0"/>
          <a:ext cx="0" cy="0"/>
          <a:chOff x="0" y="0"/>
          <a:chExt cx="0" cy="0"/>
        </a:xfrm>
      </p:grpSpPr>
      <p:sp>
        <p:nvSpPr>
          <p:cNvPr id="338" name="Google Shape;338;p1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1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00"/>
              </a:spcBef>
              <a:spcAft>
                <a:spcPts val="0"/>
              </a:spcAft>
              <a:buSzPts val="3600"/>
              <a:buNone/>
              <a:defRPr/>
            </a:lvl1pPr>
            <a:lvl2pPr marL="914400" lvl="1" indent="-431800" algn="l">
              <a:lnSpc>
                <a:spcPct val="100000"/>
              </a:lnSpc>
              <a:spcBef>
                <a:spcPts val="72"/>
              </a:spcBef>
              <a:spcAft>
                <a:spcPts val="0"/>
              </a:spcAft>
              <a:buSzPts val="3200"/>
              <a:buChar char="•"/>
              <a:defRPr/>
            </a:lvl2pPr>
            <a:lvl3pPr marL="1371600" lvl="2" indent="-406400" algn="l">
              <a:lnSpc>
                <a:spcPct val="100000"/>
              </a:lnSpc>
              <a:spcBef>
                <a:spcPts val="560"/>
              </a:spcBef>
              <a:spcAft>
                <a:spcPts val="0"/>
              </a:spcAft>
              <a:buSzPts val="2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340" name="Google Shape;340;p1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_AND_BODY_1">
  <p:cSld name="TITLE_AND_BODY_1_3">
    <p:spTree>
      <p:nvGrpSpPr>
        <p:cNvPr id="1" name="Shape 341"/>
        <p:cNvGrpSpPr/>
        <p:nvPr/>
      </p:nvGrpSpPr>
      <p:grpSpPr>
        <a:xfrm>
          <a:off x="0" y="0"/>
          <a:ext cx="0" cy="0"/>
          <a:chOff x="0" y="0"/>
          <a:chExt cx="0" cy="0"/>
        </a:xfrm>
      </p:grpSpPr>
      <p:sp>
        <p:nvSpPr>
          <p:cNvPr id="342" name="Google Shape;342;p1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1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00"/>
              </a:spcBef>
              <a:spcAft>
                <a:spcPts val="0"/>
              </a:spcAft>
              <a:buSzPts val="3600"/>
              <a:buNone/>
              <a:defRPr/>
            </a:lvl1pPr>
            <a:lvl2pPr marL="914400" lvl="1" indent="-431800" algn="l">
              <a:lnSpc>
                <a:spcPct val="100000"/>
              </a:lnSpc>
              <a:spcBef>
                <a:spcPts val="72"/>
              </a:spcBef>
              <a:spcAft>
                <a:spcPts val="0"/>
              </a:spcAft>
              <a:buSzPts val="3200"/>
              <a:buChar char="•"/>
              <a:defRPr/>
            </a:lvl2pPr>
            <a:lvl3pPr marL="1371600" lvl="2" indent="-406400" algn="l">
              <a:lnSpc>
                <a:spcPct val="100000"/>
              </a:lnSpc>
              <a:spcBef>
                <a:spcPts val="560"/>
              </a:spcBef>
              <a:spcAft>
                <a:spcPts val="0"/>
              </a:spcAft>
              <a:buSzPts val="2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344" name="Google Shape;344;p1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9"/>
        <p:cNvGrpSpPr/>
        <p:nvPr/>
      </p:nvGrpSpPr>
      <p:grpSpPr>
        <a:xfrm>
          <a:off x="0" y="0"/>
          <a:ext cx="0" cy="0"/>
          <a:chOff x="0" y="0"/>
          <a:chExt cx="0" cy="0"/>
        </a:xfrm>
      </p:grpSpPr>
      <p:sp>
        <p:nvSpPr>
          <p:cNvPr id="350" name="Google Shape;350;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1"/>
        <p:cNvGrpSpPr/>
        <p:nvPr/>
      </p:nvGrpSpPr>
      <p:grpSpPr>
        <a:xfrm>
          <a:off x="0" y="0"/>
          <a:ext cx="0" cy="0"/>
          <a:chOff x="0" y="0"/>
          <a:chExt cx="0" cy="0"/>
        </a:xfrm>
      </p:grpSpPr>
      <p:sp>
        <p:nvSpPr>
          <p:cNvPr id="352" name="Google Shape;352;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3" name="Google Shape;353;p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54" name="Google Shape;354;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5"/>
        <p:cNvGrpSpPr/>
        <p:nvPr/>
      </p:nvGrpSpPr>
      <p:grpSpPr>
        <a:xfrm>
          <a:off x="0" y="0"/>
          <a:ext cx="0" cy="0"/>
          <a:chOff x="0" y="0"/>
          <a:chExt cx="0" cy="0"/>
        </a:xfrm>
      </p:grpSpPr>
      <p:sp>
        <p:nvSpPr>
          <p:cNvPr id="356" name="Google Shape;356;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7" name="Google Shape;357;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8"/>
        <p:cNvGrpSpPr/>
        <p:nvPr/>
      </p:nvGrpSpPr>
      <p:grpSpPr>
        <a:xfrm>
          <a:off x="0" y="0"/>
          <a:ext cx="0" cy="0"/>
          <a:chOff x="0" y="0"/>
          <a:chExt cx="0" cy="0"/>
        </a:xfrm>
      </p:grpSpPr>
      <p:sp>
        <p:nvSpPr>
          <p:cNvPr id="359" name="Google Shape;359;p9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60" name="Google Shape;360;p9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61" name="Google Shape;361;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2"/>
        <p:cNvGrpSpPr/>
        <p:nvPr/>
      </p:nvGrpSpPr>
      <p:grpSpPr>
        <a:xfrm>
          <a:off x="0" y="0"/>
          <a:ext cx="0" cy="0"/>
          <a:chOff x="0" y="0"/>
          <a:chExt cx="0" cy="0"/>
        </a:xfrm>
      </p:grpSpPr>
      <p:sp>
        <p:nvSpPr>
          <p:cNvPr id="363" name="Google Shape;363;p9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64" name="Google Shape;364;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5"/>
        <p:cNvGrpSpPr/>
        <p:nvPr/>
      </p:nvGrpSpPr>
      <p:grpSpPr>
        <a:xfrm>
          <a:off x="0" y="0"/>
          <a:ext cx="0" cy="0"/>
          <a:chOff x="0" y="0"/>
          <a:chExt cx="0" cy="0"/>
        </a:xfrm>
      </p:grpSpPr>
      <p:sp>
        <p:nvSpPr>
          <p:cNvPr id="366" name="Google Shape;366;p9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7" name="Google Shape;367;p9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68" name="Google Shape;368;p9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69" name="Google Shape;369;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0"/>
        <p:cNvGrpSpPr/>
        <p:nvPr/>
      </p:nvGrpSpPr>
      <p:grpSpPr>
        <a:xfrm>
          <a:off x="0" y="0"/>
          <a:ext cx="0" cy="0"/>
          <a:chOff x="0" y="0"/>
          <a:chExt cx="0" cy="0"/>
        </a:xfrm>
      </p:grpSpPr>
      <p:sp>
        <p:nvSpPr>
          <p:cNvPr id="371" name="Google Shape;371;p9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72" name="Google Shape;372;p9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73" name="Google Shape;373;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4"/>
        <p:cNvGrpSpPr/>
        <p:nvPr/>
      </p:nvGrpSpPr>
      <p:grpSpPr>
        <a:xfrm>
          <a:off x="0" y="0"/>
          <a:ext cx="0" cy="0"/>
          <a:chOff x="0" y="0"/>
          <a:chExt cx="0" cy="0"/>
        </a:xfrm>
      </p:grpSpPr>
      <p:sp>
        <p:nvSpPr>
          <p:cNvPr id="375" name="Google Shape;375;p9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76" name="Google Shape;376;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40"/>
        <p:cNvGrpSpPr/>
        <p:nvPr/>
      </p:nvGrpSpPr>
      <p:grpSpPr>
        <a:xfrm>
          <a:off x="0" y="0"/>
          <a:ext cx="0" cy="0"/>
          <a:chOff x="0" y="0"/>
          <a:chExt cx="0" cy="0"/>
        </a:xfrm>
      </p:grpSpPr>
      <p:sp>
        <p:nvSpPr>
          <p:cNvPr id="41" name="Google Shape;41;p54"/>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54"/>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3" name="Google Shape;43;p54"/>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4" name="Google Shape;44;p54"/>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5" name="Google Shape;45;p54"/>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 name="Google Shape;46;p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 name="Google Shape;48;p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7"/>
        <p:cNvGrpSpPr/>
        <p:nvPr/>
      </p:nvGrpSpPr>
      <p:grpSpPr>
        <a:xfrm>
          <a:off x="0" y="0"/>
          <a:ext cx="0" cy="0"/>
          <a:chOff x="0" y="0"/>
          <a:chExt cx="0" cy="0"/>
        </a:xfrm>
      </p:grpSpPr>
      <p:sp>
        <p:nvSpPr>
          <p:cNvPr id="378" name="Google Shape;378;p9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9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0" name="Google Shape;380;p9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1" name="Google Shape;381;p9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82" name="Google Shape;382;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3"/>
        <p:cNvGrpSpPr/>
        <p:nvPr/>
      </p:nvGrpSpPr>
      <p:grpSpPr>
        <a:xfrm>
          <a:off x="0" y="0"/>
          <a:ext cx="0" cy="0"/>
          <a:chOff x="0" y="0"/>
          <a:chExt cx="0" cy="0"/>
        </a:xfrm>
      </p:grpSpPr>
      <p:sp>
        <p:nvSpPr>
          <p:cNvPr id="384" name="Google Shape;384;p9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385" name="Google Shape;385;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86"/>
        <p:cNvGrpSpPr/>
        <p:nvPr/>
      </p:nvGrpSpPr>
      <p:grpSpPr>
        <a:xfrm>
          <a:off x="0" y="0"/>
          <a:ext cx="0" cy="0"/>
          <a:chOff x="0" y="0"/>
          <a:chExt cx="0" cy="0"/>
        </a:xfrm>
      </p:grpSpPr>
      <p:sp>
        <p:nvSpPr>
          <p:cNvPr id="387" name="Google Shape;387;p9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88" name="Google Shape;388;p9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389" name="Google Shape;389;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1">
  <p:cSld name="TITLE_AND_BODY_1">
    <p:spTree>
      <p:nvGrpSpPr>
        <p:cNvPr id="1" name="Shape 390"/>
        <p:cNvGrpSpPr/>
        <p:nvPr/>
      </p:nvGrpSpPr>
      <p:grpSpPr>
        <a:xfrm>
          <a:off x="0" y="0"/>
          <a:ext cx="0" cy="0"/>
          <a:chOff x="0" y="0"/>
          <a:chExt cx="0" cy="0"/>
        </a:xfrm>
      </p:grpSpPr>
      <p:sp>
        <p:nvSpPr>
          <p:cNvPr id="391" name="Google Shape;391;p98"/>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pic>
        <p:nvPicPr>
          <p:cNvPr id="392" name="Google Shape;392;p98"/>
          <p:cNvPicPr preferRelativeResize="0"/>
          <p:nvPr/>
        </p:nvPicPr>
        <p:blipFill rotWithShape="1">
          <a:blip r:embed="rId2">
            <a:alphaModFix/>
          </a:blip>
          <a:srcRect/>
          <a:stretch/>
        </p:blipFill>
        <p:spPr>
          <a:xfrm>
            <a:off x="8426045" y="4492823"/>
            <a:ext cx="624118" cy="65067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3">
  <p:cSld name="TITLE_AND_BODY_3">
    <p:spTree>
      <p:nvGrpSpPr>
        <p:cNvPr id="1" name="Shape 393"/>
        <p:cNvGrpSpPr/>
        <p:nvPr/>
      </p:nvGrpSpPr>
      <p:grpSpPr>
        <a:xfrm>
          <a:off x="0" y="0"/>
          <a:ext cx="0" cy="0"/>
          <a:chOff x="0" y="0"/>
          <a:chExt cx="0" cy="0"/>
        </a:xfrm>
      </p:grpSpPr>
      <p:sp>
        <p:nvSpPr>
          <p:cNvPr id="394" name="Google Shape;394;p99"/>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sp>
        <p:nvSpPr>
          <p:cNvPr id="395" name="Google Shape;395;p99"/>
          <p:cNvSpPr/>
          <p:nvPr/>
        </p:nvSpPr>
        <p:spPr>
          <a:xfrm>
            <a:off x="8426045" y="4492823"/>
            <a:ext cx="624000" cy="650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99"/>
          <p:cNvSpPr/>
          <p:nvPr/>
        </p:nvSpPr>
        <p:spPr>
          <a:xfrm>
            <a:off x="8205158" y="4403495"/>
            <a:ext cx="938700" cy="712500"/>
          </a:xfrm>
          <a:prstGeom prst="rect">
            <a:avLst/>
          </a:prstGeom>
          <a:solidFill>
            <a:srgbClr val="FFFFFF"/>
          </a:solidFill>
          <a:ln w="12700" cap="flat" cmpd="sng">
            <a:solidFill>
              <a:srgbClr val="FFFFFF"/>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53585F"/>
              </a:buClr>
              <a:buSzPts val="3200"/>
              <a:buFont typeface="Lato"/>
              <a:buNone/>
            </a:pPr>
            <a:endParaRPr sz="3200" b="0" i="0" u="none" strike="noStrike" cap="none">
              <a:solidFill>
                <a:srgbClr val="53585F"/>
              </a:solidFill>
              <a:latin typeface="Lato"/>
              <a:ea typeface="Lato"/>
              <a:cs typeface="Lato"/>
              <a:sym typeface="Lato"/>
            </a:endParaRPr>
          </a:p>
        </p:txBody>
      </p:sp>
      <p:pic>
        <p:nvPicPr>
          <p:cNvPr id="397" name="Google Shape;397;p99"/>
          <p:cNvPicPr preferRelativeResize="0"/>
          <p:nvPr/>
        </p:nvPicPr>
        <p:blipFill rotWithShape="1">
          <a:blip r:embed="rId2">
            <a:alphaModFix amt="5000"/>
          </a:blip>
          <a:srcRect t="16853" r="87112"/>
          <a:stretch/>
        </p:blipFill>
        <p:spPr>
          <a:xfrm>
            <a:off x="5464700" y="0"/>
            <a:ext cx="3679300" cy="3983275"/>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Blue Branded">
  <p:cSld name="1_Blank_1">
    <p:bg>
      <p:bgPr>
        <a:solidFill>
          <a:schemeClr val="lt1"/>
        </a:solidFill>
        <a:effectLst/>
      </p:bgPr>
    </p:bg>
    <p:spTree>
      <p:nvGrpSpPr>
        <p:cNvPr id="1" name="Shape 398"/>
        <p:cNvGrpSpPr/>
        <p:nvPr/>
      </p:nvGrpSpPr>
      <p:grpSpPr>
        <a:xfrm>
          <a:off x="0" y="0"/>
          <a:ext cx="0" cy="0"/>
          <a:chOff x="0" y="0"/>
          <a:chExt cx="0" cy="0"/>
        </a:xfrm>
      </p:grpSpPr>
      <p:sp>
        <p:nvSpPr>
          <p:cNvPr id="399" name="Google Shape;399;p100"/>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100"/>
          <p:cNvSpPr/>
          <p:nvPr/>
        </p:nvSpPr>
        <p:spPr>
          <a:xfrm>
            <a:off x="8412094" y="4492823"/>
            <a:ext cx="633900" cy="65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100"/>
          <p:cNvSpPr/>
          <p:nvPr/>
        </p:nvSpPr>
        <p:spPr>
          <a:xfrm>
            <a:off x="0" y="0"/>
            <a:ext cx="9144000" cy="5143500"/>
          </a:xfrm>
          <a:custGeom>
            <a:avLst/>
            <a:gdLst/>
            <a:ahLst/>
            <a:cxnLst/>
            <a:rect l="l" t="t" r="r" b="b"/>
            <a:pathLst>
              <a:path w="9144000" h="5143500" extrusionOk="0">
                <a:moveTo>
                  <a:pt x="0" y="5143500"/>
                </a:moveTo>
                <a:lnTo>
                  <a:pt x="9144000" y="5143500"/>
                </a:lnTo>
                <a:lnTo>
                  <a:pt x="9144000" y="0"/>
                </a:lnTo>
                <a:lnTo>
                  <a:pt x="0" y="0"/>
                </a:lnTo>
                <a:lnTo>
                  <a:pt x="0" y="51435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100"/>
          <p:cNvSpPr/>
          <p:nvPr/>
        </p:nvSpPr>
        <p:spPr>
          <a:xfrm>
            <a:off x="8426044" y="4492823"/>
            <a:ext cx="624000" cy="650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100"/>
          <p:cNvSpPr/>
          <p:nvPr/>
        </p:nvSpPr>
        <p:spPr>
          <a:xfrm>
            <a:off x="8205157" y="4403495"/>
            <a:ext cx="939165" cy="713104"/>
          </a:xfrm>
          <a:custGeom>
            <a:avLst/>
            <a:gdLst/>
            <a:ahLst/>
            <a:cxnLst/>
            <a:rect l="l" t="t" r="r" b="b"/>
            <a:pathLst>
              <a:path w="939165" h="713104" extrusionOk="0">
                <a:moveTo>
                  <a:pt x="0" y="712599"/>
                </a:moveTo>
                <a:lnTo>
                  <a:pt x="938841" y="712599"/>
                </a:lnTo>
                <a:lnTo>
                  <a:pt x="938841" y="0"/>
                </a:lnTo>
                <a:lnTo>
                  <a:pt x="0" y="0"/>
                </a:lnTo>
                <a:lnTo>
                  <a:pt x="0" y="71259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100"/>
          <p:cNvSpPr/>
          <p:nvPr/>
        </p:nvSpPr>
        <p:spPr>
          <a:xfrm>
            <a:off x="-9600" y="-27800"/>
            <a:ext cx="9153600" cy="650700"/>
          </a:xfrm>
          <a:prstGeom prst="rect">
            <a:avLst/>
          </a:prstGeom>
          <a:solidFill>
            <a:srgbClr val="277C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100"/>
          <p:cNvSpPr/>
          <p:nvPr/>
        </p:nvSpPr>
        <p:spPr>
          <a:xfrm rot="-100169">
            <a:off x="-11184" y="288424"/>
            <a:ext cx="9143981" cy="457391"/>
          </a:xfrm>
          <a:prstGeom prst="rect">
            <a:avLst/>
          </a:prstGeom>
          <a:solidFill>
            <a:srgbClr val="277C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100"/>
          <p:cNvSpPr/>
          <p:nvPr/>
        </p:nvSpPr>
        <p:spPr>
          <a:xfrm rot="-128393">
            <a:off x="-8561" y="522848"/>
            <a:ext cx="5350931" cy="295109"/>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7" name="Google Shape;407;p100"/>
          <p:cNvPicPr preferRelativeResize="0"/>
          <p:nvPr/>
        </p:nvPicPr>
        <p:blipFill rotWithShape="1">
          <a:blip r:embed="rId5">
            <a:alphaModFix/>
          </a:blip>
          <a:srcRect/>
          <a:stretch/>
        </p:blipFill>
        <p:spPr>
          <a:xfrm>
            <a:off x="8528724" y="22738"/>
            <a:ext cx="552574" cy="567425"/>
          </a:xfrm>
          <a:prstGeom prst="rect">
            <a:avLst/>
          </a:prstGeom>
          <a:noFill/>
          <a:ln>
            <a:noFill/>
          </a:ln>
        </p:spPr>
      </p:pic>
      <p:sp>
        <p:nvSpPr>
          <p:cNvPr id="408" name="Google Shape;408;p100"/>
          <p:cNvSpPr/>
          <p:nvPr/>
        </p:nvSpPr>
        <p:spPr>
          <a:xfrm rot="-128393">
            <a:off x="-23611" y="507773"/>
            <a:ext cx="5350931" cy="295109"/>
          </a:xfrm>
          <a:prstGeom prst="rtTriangle">
            <a:avLst/>
          </a:prstGeom>
          <a:solidFill>
            <a:srgbClr val="277C9B">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100"/>
          <p:cNvSpPr txBox="1">
            <a:spLocks noGrp="1"/>
          </p:cNvSpPr>
          <p:nvPr>
            <p:ph type="title"/>
          </p:nvPr>
        </p:nvSpPr>
        <p:spPr>
          <a:xfrm>
            <a:off x="457193" y="1043540"/>
            <a:ext cx="8229600" cy="8574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7E9D"/>
              </a:buClr>
              <a:buSzPts val="3600"/>
              <a:buFont typeface="Lato"/>
              <a:buNone/>
              <a:defRPr sz="3600" b="1" i="0" u="none" strike="noStrike" cap="none">
                <a:solidFill>
                  <a:srgbClr val="007E9D"/>
                </a:solidFill>
                <a:latin typeface="Lato"/>
                <a:ea typeface="Lato"/>
                <a:cs typeface="Lato"/>
                <a:sym typeface="Lato"/>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0" name="Google Shape;410;p100"/>
          <p:cNvSpPr txBox="1">
            <a:spLocks noGrp="1"/>
          </p:cNvSpPr>
          <p:nvPr>
            <p:ph type="body" idx="1"/>
          </p:nvPr>
        </p:nvSpPr>
        <p:spPr>
          <a:xfrm>
            <a:off x="457200" y="1900950"/>
            <a:ext cx="7720500" cy="28857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797979"/>
              </a:buClr>
              <a:buSzPts val="3200"/>
              <a:buNone/>
              <a:defRPr sz="3200" b="1" i="0" u="none" strike="noStrike" cap="none">
                <a:solidFill>
                  <a:srgbClr val="797979"/>
                </a:solidFill>
              </a:defRPr>
            </a:lvl1pPr>
            <a:lvl2pPr marL="914400" marR="0" lvl="1" indent="-419100" algn="l">
              <a:lnSpc>
                <a:spcPct val="100000"/>
              </a:lnSpc>
              <a:spcBef>
                <a:spcPts val="100"/>
              </a:spcBef>
              <a:spcAft>
                <a:spcPts val="0"/>
              </a:spcAft>
              <a:buClr>
                <a:srgbClr val="797979"/>
              </a:buClr>
              <a:buSzPts val="3000"/>
              <a:buFont typeface="Lato"/>
              <a:buChar char="•"/>
              <a:defRPr sz="3000" i="0" u="none" strike="noStrike" cap="none">
                <a:solidFill>
                  <a:srgbClr val="797979"/>
                </a:solidFill>
                <a:latin typeface="Lato"/>
                <a:ea typeface="Lato"/>
                <a:cs typeface="Lato"/>
                <a:sym typeface="Lato"/>
              </a:defRPr>
            </a:lvl2pPr>
            <a:lvl3pPr marL="1371600" marR="0" lvl="2" indent="-406400" algn="l">
              <a:lnSpc>
                <a:spcPct val="100000"/>
              </a:lnSpc>
              <a:spcBef>
                <a:spcPts val="500"/>
              </a:spcBef>
              <a:spcAft>
                <a:spcPts val="0"/>
              </a:spcAft>
              <a:buClr>
                <a:srgbClr val="797979"/>
              </a:buClr>
              <a:buSzPts val="2800"/>
              <a:buFont typeface="Lato"/>
              <a:buChar char="-"/>
              <a:defRPr sz="2800" i="0" u="none" strike="noStrike" cap="none">
                <a:solidFill>
                  <a:srgbClr val="797979"/>
                </a:solidFill>
                <a:latin typeface="Lato"/>
                <a:ea typeface="Lato"/>
                <a:cs typeface="Lato"/>
                <a:sym typeface="Lato"/>
              </a:defRPr>
            </a:lvl3pPr>
            <a:lvl4pPr marL="1828800" marR="0" lvl="3"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4pPr>
            <a:lvl5pPr marL="2286000" marR="0" lvl="4"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5pPr>
            <a:lvl6pPr marL="2743200" marR="0" lvl="5"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6pPr>
            <a:lvl7pPr marL="3200400" marR="0" lvl="6"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7pPr>
            <a:lvl8pPr marL="3657600" marR="0" lvl="7"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8pPr>
            <a:lvl9pPr marL="4114800" marR="0" lvl="8"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Blue Branded 1 1 1">
  <p:cSld name="1_Blank_1_1_1">
    <p:bg>
      <p:bgPr>
        <a:solidFill>
          <a:schemeClr val="lt1"/>
        </a:solidFill>
        <a:effectLst/>
      </p:bgPr>
    </p:bg>
    <p:spTree>
      <p:nvGrpSpPr>
        <p:cNvPr id="1" name="Shape 411"/>
        <p:cNvGrpSpPr/>
        <p:nvPr/>
      </p:nvGrpSpPr>
      <p:grpSpPr>
        <a:xfrm>
          <a:off x="0" y="0"/>
          <a:ext cx="0" cy="0"/>
          <a:chOff x="0" y="0"/>
          <a:chExt cx="0" cy="0"/>
        </a:xfrm>
      </p:grpSpPr>
      <p:sp>
        <p:nvSpPr>
          <p:cNvPr id="412" name="Google Shape;412;p101"/>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101"/>
          <p:cNvSpPr/>
          <p:nvPr/>
        </p:nvSpPr>
        <p:spPr>
          <a:xfrm>
            <a:off x="8412094" y="4492823"/>
            <a:ext cx="633900" cy="65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101"/>
          <p:cNvSpPr/>
          <p:nvPr/>
        </p:nvSpPr>
        <p:spPr>
          <a:xfrm>
            <a:off x="0" y="0"/>
            <a:ext cx="9144000" cy="5143500"/>
          </a:xfrm>
          <a:custGeom>
            <a:avLst/>
            <a:gdLst/>
            <a:ahLst/>
            <a:cxnLst/>
            <a:rect l="l" t="t" r="r" b="b"/>
            <a:pathLst>
              <a:path w="9144000" h="5143500" extrusionOk="0">
                <a:moveTo>
                  <a:pt x="0" y="5143500"/>
                </a:moveTo>
                <a:lnTo>
                  <a:pt x="9144000" y="5143500"/>
                </a:lnTo>
                <a:lnTo>
                  <a:pt x="9144000" y="0"/>
                </a:lnTo>
                <a:lnTo>
                  <a:pt x="0" y="0"/>
                </a:lnTo>
                <a:lnTo>
                  <a:pt x="0" y="51435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101"/>
          <p:cNvSpPr/>
          <p:nvPr/>
        </p:nvSpPr>
        <p:spPr>
          <a:xfrm>
            <a:off x="8426044" y="4492823"/>
            <a:ext cx="624000" cy="650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101"/>
          <p:cNvSpPr/>
          <p:nvPr/>
        </p:nvSpPr>
        <p:spPr>
          <a:xfrm>
            <a:off x="8205157" y="4403495"/>
            <a:ext cx="939165" cy="713104"/>
          </a:xfrm>
          <a:custGeom>
            <a:avLst/>
            <a:gdLst/>
            <a:ahLst/>
            <a:cxnLst/>
            <a:rect l="l" t="t" r="r" b="b"/>
            <a:pathLst>
              <a:path w="939165" h="713104" extrusionOk="0">
                <a:moveTo>
                  <a:pt x="0" y="712599"/>
                </a:moveTo>
                <a:lnTo>
                  <a:pt x="938841" y="712599"/>
                </a:lnTo>
                <a:lnTo>
                  <a:pt x="938841" y="0"/>
                </a:lnTo>
                <a:lnTo>
                  <a:pt x="0" y="0"/>
                </a:lnTo>
                <a:lnTo>
                  <a:pt x="0" y="71259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101"/>
          <p:cNvSpPr/>
          <p:nvPr/>
        </p:nvSpPr>
        <p:spPr>
          <a:xfrm>
            <a:off x="8205157" y="4403495"/>
            <a:ext cx="939165" cy="713104"/>
          </a:xfrm>
          <a:custGeom>
            <a:avLst/>
            <a:gdLst/>
            <a:ahLst/>
            <a:cxnLst/>
            <a:rect l="l" t="t" r="r" b="b"/>
            <a:pathLst>
              <a:path w="939165" h="713104" extrusionOk="0">
                <a:moveTo>
                  <a:pt x="0" y="0"/>
                </a:moveTo>
                <a:lnTo>
                  <a:pt x="938842" y="0"/>
                </a:lnTo>
                <a:lnTo>
                  <a:pt x="938842" y="712599"/>
                </a:lnTo>
                <a:lnTo>
                  <a:pt x="0" y="712599"/>
                </a:lnTo>
                <a:lnTo>
                  <a:pt x="0" y="0"/>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101"/>
          <p:cNvSpPr/>
          <p:nvPr/>
        </p:nvSpPr>
        <p:spPr>
          <a:xfrm>
            <a:off x="-9600" y="-27800"/>
            <a:ext cx="9153600" cy="650700"/>
          </a:xfrm>
          <a:prstGeom prst="rect">
            <a:avLst/>
          </a:prstGeom>
          <a:solidFill>
            <a:srgbClr val="53AB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101"/>
          <p:cNvSpPr/>
          <p:nvPr/>
        </p:nvSpPr>
        <p:spPr>
          <a:xfrm rot="-100169">
            <a:off x="-11184" y="288424"/>
            <a:ext cx="9143981" cy="457391"/>
          </a:xfrm>
          <a:prstGeom prst="rect">
            <a:avLst/>
          </a:prstGeom>
          <a:solidFill>
            <a:srgbClr val="53AB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101"/>
          <p:cNvSpPr/>
          <p:nvPr/>
        </p:nvSpPr>
        <p:spPr>
          <a:xfrm rot="-128544">
            <a:off x="4002" y="529713"/>
            <a:ext cx="5344636" cy="304414"/>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101"/>
          <p:cNvSpPr/>
          <p:nvPr/>
        </p:nvSpPr>
        <p:spPr>
          <a:xfrm rot="-128503">
            <a:off x="-37802" y="530229"/>
            <a:ext cx="5370452" cy="304414"/>
          </a:xfrm>
          <a:prstGeom prst="rtTriangle">
            <a:avLst/>
          </a:prstGeom>
          <a:solidFill>
            <a:srgbClr val="55AD57">
              <a:alpha val="3411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2" name="Google Shape;422;p101"/>
          <p:cNvPicPr preferRelativeResize="0"/>
          <p:nvPr/>
        </p:nvPicPr>
        <p:blipFill rotWithShape="1">
          <a:blip r:embed="rId5">
            <a:alphaModFix/>
          </a:blip>
          <a:srcRect/>
          <a:stretch/>
        </p:blipFill>
        <p:spPr>
          <a:xfrm>
            <a:off x="8528724" y="22738"/>
            <a:ext cx="552574" cy="567425"/>
          </a:xfrm>
          <a:prstGeom prst="rect">
            <a:avLst/>
          </a:prstGeom>
          <a:noFill/>
          <a:ln>
            <a:noFill/>
          </a:ln>
        </p:spPr>
      </p:pic>
      <p:sp>
        <p:nvSpPr>
          <p:cNvPr id="423" name="Google Shape;423;p101"/>
          <p:cNvSpPr txBox="1">
            <a:spLocks noGrp="1"/>
          </p:cNvSpPr>
          <p:nvPr>
            <p:ph type="title"/>
          </p:nvPr>
        </p:nvSpPr>
        <p:spPr>
          <a:xfrm>
            <a:off x="457193" y="1043540"/>
            <a:ext cx="8229600" cy="8574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7E9D"/>
              </a:buClr>
              <a:buSzPts val="3600"/>
              <a:buFont typeface="Lato"/>
              <a:buNone/>
              <a:defRPr sz="3600" b="1" i="0" u="none" strike="noStrike" cap="none">
                <a:solidFill>
                  <a:srgbClr val="007E9D"/>
                </a:solidFill>
                <a:latin typeface="Lato"/>
                <a:ea typeface="Lato"/>
                <a:cs typeface="Lato"/>
                <a:sym typeface="Lato"/>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4" name="Google Shape;424;p101"/>
          <p:cNvSpPr txBox="1">
            <a:spLocks noGrp="1"/>
          </p:cNvSpPr>
          <p:nvPr>
            <p:ph type="body" idx="1"/>
          </p:nvPr>
        </p:nvSpPr>
        <p:spPr>
          <a:xfrm>
            <a:off x="457200" y="1900950"/>
            <a:ext cx="7720500" cy="28857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797979"/>
              </a:buClr>
              <a:buSzPts val="3200"/>
              <a:buNone/>
              <a:defRPr sz="3200" b="1" i="0" u="none" strike="noStrike" cap="none">
                <a:solidFill>
                  <a:srgbClr val="797979"/>
                </a:solidFill>
              </a:defRPr>
            </a:lvl1pPr>
            <a:lvl2pPr marL="914400" marR="0" lvl="1" indent="-419100" algn="l">
              <a:lnSpc>
                <a:spcPct val="100000"/>
              </a:lnSpc>
              <a:spcBef>
                <a:spcPts val="100"/>
              </a:spcBef>
              <a:spcAft>
                <a:spcPts val="0"/>
              </a:spcAft>
              <a:buClr>
                <a:srgbClr val="797979"/>
              </a:buClr>
              <a:buSzPts val="3000"/>
              <a:buFont typeface="Lato"/>
              <a:buChar char="•"/>
              <a:defRPr sz="3000" i="0" u="none" strike="noStrike" cap="none">
                <a:solidFill>
                  <a:srgbClr val="797979"/>
                </a:solidFill>
                <a:latin typeface="Lato"/>
                <a:ea typeface="Lato"/>
                <a:cs typeface="Lato"/>
                <a:sym typeface="Lato"/>
              </a:defRPr>
            </a:lvl2pPr>
            <a:lvl3pPr marL="1371600" marR="0" lvl="2" indent="-406400" algn="l">
              <a:lnSpc>
                <a:spcPct val="100000"/>
              </a:lnSpc>
              <a:spcBef>
                <a:spcPts val="500"/>
              </a:spcBef>
              <a:spcAft>
                <a:spcPts val="0"/>
              </a:spcAft>
              <a:buClr>
                <a:srgbClr val="797979"/>
              </a:buClr>
              <a:buSzPts val="2800"/>
              <a:buFont typeface="Lato"/>
              <a:buChar char="-"/>
              <a:defRPr sz="2800" i="0" u="none" strike="noStrike" cap="none">
                <a:solidFill>
                  <a:srgbClr val="797979"/>
                </a:solidFill>
                <a:latin typeface="Lato"/>
                <a:ea typeface="Lato"/>
                <a:cs typeface="Lato"/>
                <a:sym typeface="Lato"/>
              </a:defRPr>
            </a:lvl3pPr>
            <a:lvl4pPr marL="1828800" marR="0" lvl="3"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4pPr>
            <a:lvl5pPr marL="2286000" marR="0" lvl="4" indent="-355600" algn="l">
              <a:lnSpc>
                <a:spcPct val="100000"/>
              </a:lnSpc>
              <a:spcBef>
                <a:spcPts val="400"/>
              </a:spcBef>
              <a:spcAft>
                <a:spcPts val="0"/>
              </a:spcAft>
              <a:buClr>
                <a:srgbClr val="797979"/>
              </a:buClr>
              <a:buSzPts val="2000"/>
              <a:buFont typeface="Lato"/>
              <a:buChar char="-"/>
              <a:defRPr sz="2000" i="0" u="none" strike="noStrike" cap="none">
                <a:solidFill>
                  <a:srgbClr val="797979"/>
                </a:solidFill>
                <a:latin typeface="Lato"/>
                <a:ea typeface="Lato"/>
                <a:cs typeface="Lato"/>
                <a:sym typeface="Lato"/>
              </a:defRPr>
            </a:lvl5pPr>
            <a:lvl6pPr marL="2743200" marR="0" lvl="5"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6pPr>
            <a:lvl7pPr marL="3200400" marR="0" lvl="6"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7pPr>
            <a:lvl8pPr marL="3657600" marR="0" lvl="7"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8pPr>
            <a:lvl9pPr marL="4114800" marR="0" lvl="8" indent="-355600" algn="l">
              <a:lnSpc>
                <a:spcPct val="100000"/>
              </a:lnSpc>
              <a:spcBef>
                <a:spcPts val="4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_AND_BODY_1_1">
  <p:cSld name="TITLE_AND_BODY_1_1">
    <p:spTree>
      <p:nvGrpSpPr>
        <p:cNvPr id="1" name="Shape 425"/>
        <p:cNvGrpSpPr/>
        <p:nvPr/>
      </p:nvGrpSpPr>
      <p:grpSpPr>
        <a:xfrm>
          <a:off x="0" y="0"/>
          <a:ext cx="0" cy="0"/>
          <a:chOff x="0" y="0"/>
          <a:chExt cx="0" cy="0"/>
        </a:xfrm>
      </p:grpSpPr>
      <p:sp>
        <p:nvSpPr>
          <p:cNvPr id="426" name="Google Shape;426;p102"/>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7" name="Google Shape;427;p10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53AB8E"/>
              </a:buClr>
              <a:buSzPts val="1800"/>
              <a:buFont typeface="Proxima Nova"/>
              <a:buChar char="●"/>
              <a:defRPr b="1">
                <a:solidFill>
                  <a:srgbClr val="53AB8E"/>
                </a:solidFill>
                <a:latin typeface="Proxima Nova"/>
                <a:ea typeface="Proxima Nova"/>
                <a:cs typeface="Proxima Nova"/>
                <a:sym typeface="Proxima Nova"/>
              </a:defRPr>
            </a:lvl1pPr>
            <a:lvl2pPr marL="914400" lvl="1" indent="-317500" algn="l">
              <a:lnSpc>
                <a:spcPct val="115000"/>
              </a:lnSpc>
              <a:spcBef>
                <a:spcPts val="1600"/>
              </a:spcBef>
              <a:spcAft>
                <a:spcPts val="0"/>
              </a:spcAft>
              <a:buClr>
                <a:srgbClr val="277C9B"/>
              </a:buClr>
              <a:buSzPts val="1400"/>
              <a:buFont typeface="Proxima Nova"/>
              <a:buChar char="○"/>
              <a:defRPr b="1">
                <a:solidFill>
                  <a:srgbClr val="277C9B"/>
                </a:solidFill>
                <a:latin typeface="Proxima Nova"/>
                <a:ea typeface="Proxima Nova"/>
                <a:cs typeface="Proxima Nova"/>
                <a:sym typeface="Proxima Nova"/>
              </a:defRPr>
            </a:lvl2pPr>
            <a:lvl3pPr marL="1371600" lvl="2"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3pPr>
            <a:lvl4pPr marL="1828800" lvl="3"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4pPr>
            <a:lvl5pPr marL="2286000" lvl="4"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5pPr>
            <a:lvl6pPr marL="2743200" lvl="5"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6pPr>
            <a:lvl7pPr marL="3200400" lvl="6"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7pPr>
            <a:lvl8pPr marL="3657600" lvl="7" indent="-317500" algn="l">
              <a:lnSpc>
                <a:spcPct val="115000"/>
              </a:lnSpc>
              <a:spcBef>
                <a:spcPts val="1600"/>
              </a:spcBef>
              <a:spcAft>
                <a:spcPts val="0"/>
              </a:spcAft>
              <a:buSzPts val="1400"/>
              <a:buFont typeface="Proxima Nova"/>
              <a:buChar char="○"/>
              <a:defRPr>
                <a:latin typeface="Proxima Nova"/>
                <a:ea typeface="Proxima Nova"/>
                <a:cs typeface="Proxima Nova"/>
                <a:sym typeface="Proxima Nova"/>
              </a:defRPr>
            </a:lvl8pPr>
            <a:lvl9pPr marL="4114800" lvl="8" indent="-317500" algn="l">
              <a:lnSpc>
                <a:spcPct val="115000"/>
              </a:lnSpc>
              <a:spcBef>
                <a:spcPts val="1600"/>
              </a:spcBef>
              <a:spcAft>
                <a:spcPts val="1600"/>
              </a:spcAft>
              <a:buSzPts val="1400"/>
              <a:buFont typeface="Proxima Nova"/>
              <a:buChar char="■"/>
              <a:defRPr>
                <a:latin typeface="Proxima Nova"/>
                <a:ea typeface="Proxima Nova"/>
                <a:cs typeface="Proxima Nova"/>
                <a:sym typeface="Proxima Nova"/>
              </a:defRPr>
            </a:lvl9pPr>
          </a:lstStyle>
          <a:p>
            <a:endParaRPr/>
          </a:p>
        </p:txBody>
      </p:sp>
      <p:sp>
        <p:nvSpPr>
          <p:cNvPr id="428" name="Google Shape;428;p1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429"/>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1_Blank">
  <p:cSld name="1_Blank_2">
    <p:bg>
      <p:bgPr>
        <a:solidFill>
          <a:schemeClr val="lt1"/>
        </a:solidFill>
        <a:effectLst/>
      </p:bgPr>
    </p:bg>
    <p:spTree>
      <p:nvGrpSpPr>
        <p:cNvPr id="1" name="Shape 430"/>
        <p:cNvGrpSpPr/>
        <p:nvPr/>
      </p:nvGrpSpPr>
      <p:grpSpPr>
        <a:xfrm>
          <a:off x="0" y="0"/>
          <a:ext cx="0" cy="0"/>
          <a:chOff x="0" y="0"/>
          <a:chExt cx="0" cy="0"/>
        </a:xfrm>
      </p:grpSpPr>
      <p:sp>
        <p:nvSpPr>
          <p:cNvPr id="431" name="Google Shape;431;p104"/>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104"/>
          <p:cNvSpPr/>
          <p:nvPr/>
        </p:nvSpPr>
        <p:spPr>
          <a:xfrm>
            <a:off x="8412094" y="4492823"/>
            <a:ext cx="633900" cy="65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104"/>
          <p:cNvSpPr/>
          <p:nvPr/>
        </p:nvSpPr>
        <p:spPr>
          <a:xfrm>
            <a:off x="0" y="0"/>
            <a:ext cx="9144000" cy="5143500"/>
          </a:xfrm>
          <a:custGeom>
            <a:avLst/>
            <a:gdLst/>
            <a:ahLst/>
            <a:cxnLst/>
            <a:rect l="l" t="t" r="r" b="b"/>
            <a:pathLst>
              <a:path w="9144000" h="5143500" extrusionOk="0">
                <a:moveTo>
                  <a:pt x="0" y="5143500"/>
                </a:moveTo>
                <a:lnTo>
                  <a:pt x="9144000" y="5143500"/>
                </a:lnTo>
                <a:lnTo>
                  <a:pt x="9144000" y="0"/>
                </a:lnTo>
                <a:lnTo>
                  <a:pt x="0" y="0"/>
                </a:lnTo>
                <a:lnTo>
                  <a:pt x="0" y="51435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104"/>
          <p:cNvSpPr/>
          <p:nvPr/>
        </p:nvSpPr>
        <p:spPr>
          <a:xfrm>
            <a:off x="8426044" y="4492823"/>
            <a:ext cx="624000" cy="650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104"/>
          <p:cNvSpPr/>
          <p:nvPr/>
        </p:nvSpPr>
        <p:spPr>
          <a:xfrm>
            <a:off x="8205157" y="4403495"/>
            <a:ext cx="939165" cy="713104"/>
          </a:xfrm>
          <a:custGeom>
            <a:avLst/>
            <a:gdLst/>
            <a:ahLst/>
            <a:cxnLst/>
            <a:rect l="l" t="t" r="r" b="b"/>
            <a:pathLst>
              <a:path w="939165" h="713104" extrusionOk="0">
                <a:moveTo>
                  <a:pt x="0" y="712599"/>
                </a:moveTo>
                <a:lnTo>
                  <a:pt x="938841" y="712599"/>
                </a:lnTo>
                <a:lnTo>
                  <a:pt x="938841" y="0"/>
                </a:lnTo>
                <a:lnTo>
                  <a:pt x="0" y="0"/>
                </a:lnTo>
                <a:lnTo>
                  <a:pt x="0" y="71259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104"/>
          <p:cNvSpPr/>
          <p:nvPr/>
        </p:nvSpPr>
        <p:spPr>
          <a:xfrm>
            <a:off x="8205157" y="4403495"/>
            <a:ext cx="939165" cy="713104"/>
          </a:xfrm>
          <a:custGeom>
            <a:avLst/>
            <a:gdLst/>
            <a:ahLst/>
            <a:cxnLst/>
            <a:rect l="l" t="t" r="r" b="b"/>
            <a:pathLst>
              <a:path w="939165" h="713104" extrusionOk="0">
                <a:moveTo>
                  <a:pt x="0" y="0"/>
                </a:moveTo>
                <a:lnTo>
                  <a:pt x="938842" y="0"/>
                </a:lnTo>
                <a:lnTo>
                  <a:pt x="938842" y="712599"/>
                </a:lnTo>
                <a:lnTo>
                  <a:pt x="0" y="712599"/>
                </a:lnTo>
                <a:lnTo>
                  <a:pt x="0" y="0"/>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104"/>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8" name="Google Shape;438;p104"/>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9" name="Google Shape;439;p104"/>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939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
        <p:cNvGrpSpPr/>
        <p:nvPr/>
      </p:nvGrpSpPr>
      <p:grpSpPr>
        <a:xfrm>
          <a:off x="0" y="0"/>
          <a:ext cx="0" cy="0"/>
          <a:chOff x="0" y="0"/>
          <a:chExt cx="0" cy="0"/>
        </a:xfrm>
      </p:grpSpPr>
      <p:sp>
        <p:nvSpPr>
          <p:cNvPr id="50" name="Google Shape;50;p228"/>
          <p:cNvSpPr txBox="1">
            <a:spLocks noGrp="1"/>
          </p:cNvSpPr>
          <p:nvPr>
            <p:ph type="title"/>
          </p:nvPr>
        </p:nvSpPr>
        <p:spPr>
          <a:xfrm>
            <a:off x="311700" y="445025"/>
            <a:ext cx="8520600" cy="57270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SzPts val="25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1" name="Google Shape;51;p228"/>
          <p:cNvSpPr txBox="1">
            <a:spLocks noGrp="1"/>
          </p:cNvSpPr>
          <p:nvPr>
            <p:ph type="body" idx="1"/>
          </p:nvPr>
        </p:nvSpPr>
        <p:spPr>
          <a:xfrm>
            <a:off x="311700" y="1152475"/>
            <a:ext cx="8520600" cy="3416400"/>
          </a:xfrm>
          <a:prstGeom prst="rect">
            <a:avLst/>
          </a:prstGeom>
          <a:noFill/>
          <a:ln>
            <a:noFill/>
          </a:ln>
        </p:spPr>
        <p:txBody>
          <a:bodyPr spcFirstLastPara="1" wrap="square" lIns="51425" tIns="25700" rIns="51425" bIns="25700" anchor="t" anchorCtr="0">
            <a:normAutofit/>
          </a:bodyPr>
          <a:lstStyle>
            <a:lvl1pPr marL="457200" lvl="0" indent="-330200" algn="l">
              <a:lnSpc>
                <a:spcPct val="90000"/>
              </a:lnSpc>
              <a:spcBef>
                <a:spcPts val="800"/>
              </a:spcBef>
              <a:spcAft>
                <a:spcPts val="0"/>
              </a:spcAft>
              <a:buSzPts val="1600"/>
              <a:buChar char="•"/>
              <a:defRPr/>
            </a:lvl1pPr>
            <a:lvl2pPr marL="914400" lvl="1" indent="-317500" algn="l">
              <a:lnSpc>
                <a:spcPct val="90000"/>
              </a:lnSpc>
              <a:spcBef>
                <a:spcPts val="400"/>
              </a:spcBef>
              <a:spcAft>
                <a:spcPts val="0"/>
              </a:spcAft>
              <a:buSzPts val="1400"/>
              <a:buChar char="-"/>
              <a:defRPr/>
            </a:lvl2pPr>
            <a:lvl3pPr marL="1371600" lvl="2" indent="-279400" algn="l">
              <a:lnSpc>
                <a:spcPct val="90000"/>
              </a:lnSpc>
              <a:spcBef>
                <a:spcPts val="400"/>
              </a:spcBef>
              <a:spcAft>
                <a:spcPts val="0"/>
              </a:spcAft>
              <a:buSzPts val="800"/>
              <a:buChar char="o"/>
              <a:defRPr/>
            </a:lvl3pPr>
            <a:lvl4pPr marL="1828800" lvl="3" indent="-298450" algn="l">
              <a:lnSpc>
                <a:spcPct val="90000"/>
              </a:lnSpc>
              <a:spcBef>
                <a:spcPts val="400"/>
              </a:spcBef>
              <a:spcAft>
                <a:spcPts val="0"/>
              </a:spcAft>
              <a:buSzPts val="1100"/>
              <a:buChar char="•"/>
              <a:defRPr/>
            </a:lvl4pPr>
            <a:lvl5pPr marL="2286000" lvl="4" indent="-298450" algn="l">
              <a:lnSpc>
                <a:spcPct val="90000"/>
              </a:lnSpc>
              <a:spcBef>
                <a:spcPts val="400"/>
              </a:spcBef>
              <a:spcAft>
                <a:spcPts val="0"/>
              </a:spcAft>
              <a:buSzPts val="1100"/>
              <a:buChar char="-"/>
              <a:defRPr/>
            </a:lvl5pPr>
            <a:lvl6pPr marL="2743200" lvl="5" indent="-298450" algn="l">
              <a:lnSpc>
                <a:spcPct val="90000"/>
              </a:lnSpc>
              <a:spcBef>
                <a:spcPts val="400"/>
              </a:spcBef>
              <a:spcAft>
                <a:spcPts val="0"/>
              </a:spcAft>
              <a:buSzPts val="1100"/>
              <a:buChar char="•"/>
              <a:defRPr/>
            </a:lvl6pPr>
            <a:lvl7pPr marL="3200400" lvl="6" indent="-298450" algn="l">
              <a:lnSpc>
                <a:spcPct val="90000"/>
              </a:lnSpc>
              <a:spcBef>
                <a:spcPts val="400"/>
              </a:spcBef>
              <a:spcAft>
                <a:spcPts val="0"/>
              </a:spcAft>
              <a:buSzPts val="1100"/>
              <a:buChar char="•"/>
              <a:defRPr/>
            </a:lvl7pPr>
            <a:lvl8pPr marL="3657600" lvl="7" indent="-298450" algn="l">
              <a:lnSpc>
                <a:spcPct val="90000"/>
              </a:lnSpc>
              <a:spcBef>
                <a:spcPts val="400"/>
              </a:spcBef>
              <a:spcAft>
                <a:spcPts val="0"/>
              </a:spcAft>
              <a:buSzPts val="1100"/>
              <a:buChar char="•"/>
              <a:defRPr/>
            </a:lvl8pPr>
            <a:lvl9pPr marL="4114800" lvl="8" indent="-298450" algn="l">
              <a:lnSpc>
                <a:spcPct val="90000"/>
              </a:lnSpc>
              <a:spcBef>
                <a:spcPts val="400"/>
              </a:spcBef>
              <a:spcAft>
                <a:spcPts val="0"/>
              </a:spcAft>
              <a:buSzPts val="1100"/>
              <a:buChar char="•"/>
              <a:defRPr/>
            </a:lvl9pPr>
          </a:lstStyle>
          <a:p>
            <a:endParaRPr/>
          </a:p>
        </p:txBody>
      </p:sp>
      <p:sp>
        <p:nvSpPr>
          <p:cNvPr id="52" name="Google Shape;52;p228"/>
          <p:cNvSpPr txBox="1">
            <a:spLocks noGrp="1"/>
          </p:cNvSpPr>
          <p:nvPr>
            <p:ph type="sldNum" idx="12"/>
          </p:nvPr>
        </p:nvSpPr>
        <p:spPr>
          <a:xfrm>
            <a:off x="8472458" y="4663217"/>
            <a:ext cx="548700" cy="3936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2">
  <p:cSld name="TITLE_AND_BODY_4">
    <p:spTree>
      <p:nvGrpSpPr>
        <p:cNvPr id="1" name="Shape 440"/>
        <p:cNvGrpSpPr/>
        <p:nvPr/>
      </p:nvGrpSpPr>
      <p:grpSpPr>
        <a:xfrm>
          <a:off x="0" y="0"/>
          <a:ext cx="0" cy="0"/>
          <a:chOff x="0" y="0"/>
          <a:chExt cx="0" cy="0"/>
        </a:xfrm>
      </p:grpSpPr>
      <p:sp>
        <p:nvSpPr>
          <p:cNvPr id="441" name="Google Shape;441;p105"/>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pic>
        <p:nvPicPr>
          <p:cNvPr id="442" name="Google Shape;442;p105"/>
          <p:cNvPicPr preferRelativeResize="0"/>
          <p:nvPr/>
        </p:nvPicPr>
        <p:blipFill rotWithShape="1">
          <a:blip r:embed="rId2">
            <a:alphaModFix/>
          </a:blip>
          <a:srcRect/>
          <a:stretch/>
        </p:blipFill>
        <p:spPr>
          <a:xfrm>
            <a:off x="8426045" y="4492823"/>
            <a:ext cx="624118" cy="65067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4">
  <p:cSld name="TITLE_AND_BODY_5">
    <p:spTree>
      <p:nvGrpSpPr>
        <p:cNvPr id="1" name="Shape 443"/>
        <p:cNvGrpSpPr/>
        <p:nvPr/>
      </p:nvGrpSpPr>
      <p:grpSpPr>
        <a:xfrm>
          <a:off x="0" y="0"/>
          <a:ext cx="0" cy="0"/>
          <a:chOff x="0" y="0"/>
          <a:chExt cx="0" cy="0"/>
        </a:xfrm>
      </p:grpSpPr>
      <p:sp>
        <p:nvSpPr>
          <p:cNvPr id="444" name="Google Shape;444;p106"/>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5"/>
        <p:cNvGrpSpPr/>
        <p:nvPr/>
      </p:nvGrpSpPr>
      <p:grpSpPr>
        <a:xfrm>
          <a:off x="0" y="0"/>
          <a:ext cx="0" cy="0"/>
          <a:chOff x="0" y="0"/>
          <a:chExt cx="0" cy="0"/>
        </a:xfrm>
      </p:grpSpPr>
      <p:sp>
        <p:nvSpPr>
          <p:cNvPr id="446" name="Google Shape;446;p107"/>
          <p:cNvSpPr txBox="1">
            <a:spLocks noGrp="1"/>
          </p:cNvSpPr>
          <p:nvPr>
            <p:ph type="title"/>
          </p:nvPr>
        </p:nvSpPr>
        <p:spPr>
          <a:xfrm>
            <a:off x="427318" y="146215"/>
            <a:ext cx="8229600" cy="5355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0BD1D"/>
              </a:buClr>
              <a:buSzPts val="3200"/>
              <a:buFont typeface="Lato Black"/>
              <a:buNone/>
              <a:defRPr sz="3200" b="1" i="0" u="none" strike="noStrike" cap="none">
                <a:solidFill>
                  <a:srgbClr val="F0BD1D"/>
                </a:solidFill>
                <a:latin typeface="Lato Black"/>
                <a:ea typeface="Lato Black"/>
                <a:cs typeface="Lato Black"/>
                <a:sym typeface="Lato Black"/>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447" name="Google Shape;447;p107"/>
          <p:cNvSpPr txBox="1">
            <a:spLocks noGrp="1"/>
          </p:cNvSpPr>
          <p:nvPr>
            <p:ph type="body" idx="1"/>
          </p:nvPr>
        </p:nvSpPr>
        <p:spPr>
          <a:xfrm>
            <a:off x="457200" y="1200150"/>
            <a:ext cx="8229600" cy="3625800"/>
          </a:xfrm>
          <a:prstGeom prst="rect">
            <a:avLst/>
          </a:prstGeom>
          <a:noFill/>
          <a:ln>
            <a:noFill/>
          </a:ln>
        </p:spPr>
        <p:txBody>
          <a:bodyPr spcFirstLastPara="1" wrap="square" lIns="91425" tIns="91425" rIns="91425" bIns="91425" anchor="t" anchorCtr="0">
            <a:noAutofit/>
          </a:bodyPr>
          <a:lstStyle>
            <a:lvl1pPr marL="457200" marR="0" lvl="0" indent="-228600" algn="l">
              <a:lnSpc>
                <a:spcPct val="70000"/>
              </a:lnSpc>
              <a:spcBef>
                <a:spcPts val="0"/>
              </a:spcBef>
              <a:spcAft>
                <a:spcPts val="0"/>
              </a:spcAft>
              <a:buClr>
                <a:srgbClr val="207C9D"/>
              </a:buClr>
              <a:buSzPts val="3200"/>
              <a:buFont typeface="Arial"/>
              <a:buNone/>
              <a:defRPr sz="3200" b="0" i="0" u="none" strike="noStrike" cap="none">
                <a:solidFill>
                  <a:srgbClr val="207C9D"/>
                </a:solidFill>
                <a:latin typeface="Calibri"/>
                <a:ea typeface="Calibri"/>
                <a:cs typeface="Calibri"/>
                <a:sym typeface="Calibri"/>
              </a:defRPr>
            </a:lvl1pPr>
            <a:lvl2pPr marL="914400" marR="0" lvl="1" indent="-381000" algn="l">
              <a:lnSpc>
                <a:spcPct val="93333"/>
              </a:lnSpc>
              <a:spcBef>
                <a:spcPts val="1600"/>
              </a:spcBef>
              <a:spcAft>
                <a:spcPts val="0"/>
              </a:spcAft>
              <a:buClr>
                <a:srgbClr val="797979"/>
              </a:buClr>
              <a:buSzPts val="2400"/>
              <a:buFont typeface="Arial"/>
              <a:buChar char="•"/>
              <a:defRPr sz="2400" b="0" i="0" u="none" strike="noStrike" cap="none">
                <a:solidFill>
                  <a:srgbClr val="797979"/>
                </a:solidFill>
                <a:latin typeface="Calibri"/>
                <a:ea typeface="Calibri"/>
                <a:cs typeface="Calibri"/>
                <a:sym typeface="Calibri"/>
              </a:defRPr>
            </a:lvl2pPr>
            <a:lvl3pPr marL="1371600" marR="0" lvl="2" indent="-355600" algn="l">
              <a:lnSpc>
                <a:spcPct val="112000"/>
              </a:lnSpc>
              <a:spcBef>
                <a:spcPts val="16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3pPr>
            <a:lvl4pPr marL="1828800" marR="0" lvl="3" indent="-355600" algn="l">
              <a:lnSpc>
                <a:spcPct val="161000"/>
              </a:lnSpc>
              <a:spcBef>
                <a:spcPts val="1600"/>
              </a:spcBef>
              <a:spcAft>
                <a:spcPts val="0"/>
              </a:spcAft>
              <a:buClr>
                <a:srgbClr val="797979"/>
              </a:buClr>
              <a:buSzPts val="2000"/>
              <a:buFont typeface="Arial"/>
              <a:buChar char="•"/>
              <a:defRPr sz="2000" b="0" i="0" u="none" strike="noStrike" cap="none">
                <a:solidFill>
                  <a:srgbClr val="797979"/>
                </a:solidFill>
                <a:latin typeface="Calibri"/>
                <a:ea typeface="Calibri"/>
                <a:cs typeface="Calibri"/>
                <a:sym typeface="Calibri"/>
              </a:defRPr>
            </a:lvl4pPr>
            <a:lvl5pPr marL="2286000" marR="0" lvl="4" indent="-355600" algn="l">
              <a:lnSpc>
                <a:spcPct val="161000"/>
              </a:lnSpc>
              <a:spcBef>
                <a:spcPts val="16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5pPr>
            <a:lvl6pPr marL="2743200" marR="0" lvl="5"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48" name="Google Shape;448;p107" descr="PAIRIN-LogoFINAL_Icon.png"/>
          <p:cNvPicPr preferRelativeResize="0"/>
          <p:nvPr/>
        </p:nvPicPr>
        <p:blipFill rotWithShape="1">
          <a:blip r:embed="rId2">
            <a:alphaModFix/>
          </a:blip>
          <a:srcRect/>
          <a:stretch/>
        </p:blipFill>
        <p:spPr>
          <a:xfrm>
            <a:off x="8499181" y="4503617"/>
            <a:ext cx="469660" cy="482286"/>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_AND_BODY_1_2">
  <p:cSld name="TITLE_AND_BODY_1_2">
    <p:spTree>
      <p:nvGrpSpPr>
        <p:cNvPr id="1" name="Shape 449"/>
        <p:cNvGrpSpPr/>
        <p:nvPr/>
      </p:nvGrpSpPr>
      <p:grpSpPr>
        <a:xfrm>
          <a:off x="0" y="0"/>
          <a:ext cx="0" cy="0"/>
          <a:chOff x="0" y="0"/>
          <a:chExt cx="0" cy="0"/>
        </a:xfrm>
      </p:grpSpPr>
      <p:sp>
        <p:nvSpPr>
          <p:cNvPr id="450" name="Google Shape;450;p1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1" name="Google Shape;451;p10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52" name="Google Shape;452;p1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453"/>
        <p:cNvGrpSpPr/>
        <p:nvPr/>
      </p:nvGrpSpPr>
      <p:grpSpPr>
        <a:xfrm>
          <a:off x="0" y="0"/>
          <a:ext cx="0" cy="0"/>
          <a:chOff x="0" y="0"/>
          <a:chExt cx="0" cy="0"/>
        </a:xfrm>
      </p:grpSpPr>
      <p:sp>
        <p:nvSpPr>
          <p:cNvPr id="454" name="Google Shape;454;p109"/>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5" name="Google Shape;455;p10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6" name="Google Shape;456;p10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7" name="Google Shape;457;p10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09"/>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3"/>
        <p:cNvGrpSpPr/>
        <p:nvPr/>
      </p:nvGrpSpPr>
      <p:grpSpPr>
        <a:xfrm>
          <a:off x="0" y="0"/>
          <a:ext cx="0" cy="0"/>
          <a:chOff x="0" y="0"/>
          <a:chExt cx="0" cy="0"/>
        </a:xfrm>
      </p:grpSpPr>
      <p:sp>
        <p:nvSpPr>
          <p:cNvPr id="464" name="Google Shape;464;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65"/>
        <p:cNvGrpSpPr/>
        <p:nvPr/>
      </p:nvGrpSpPr>
      <p:grpSpPr>
        <a:xfrm>
          <a:off x="0" y="0"/>
          <a:ext cx="0" cy="0"/>
          <a:chOff x="0" y="0"/>
          <a:chExt cx="0" cy="0"/>
        </a:xfrm>
      </p:grpSpPr>
      <p:sp>
        <p:nvSpPr>
          <p:cNvPr id="466" name="Google Shape;466;p2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7" name="Google Shape;467;p20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68" name="Google Shape;468;p2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9"/>
        <p:cNvGrpSpPr/>
        <p:nvPr/>
      </p:nvGrpSpPr>
      <p:grpSpPr>
        <a:xfrm>
          <a:off x="0" y="0"/>
          <a:ext cx="0" cy="0"/>
          <a:chOff x="0" y="0"/>
          <a:chExt cx="0" cy="0"/>
        </a:xfrm>
      </p:grpSpPr>
      <p:sp>
        <p:nvSpPr>
          <p:cNvPr id="470" name="Google Shape;470;p2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1" name="Google Shape;471;p2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72"/>
        <p:cNvGrpSpPr/>
        <p:nvPr/>
      </p:nvGrpSpPr>
      <p:grpSpPr>
        <a:xfrm>
          <a:off x="0" y="0"/>
          <a:ext cx="0" cy="0"/>
          <a:chOff x="0" y="0"/>
          <a:chExt cx="0" cy="0"/>
        </a:xfrm>
      </p:grpSpPr>
      <p:sp>
        <p:nvSpPr>
          <p:cNvPr id="473" name="Google Shape;473;p20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4" name="Google Shape;474;p20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75" name="Google Shape;475;p20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76" name="Google Shape;476;p2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7"/>
        <p:cNvGrpSpPr/>
        <p:nvPr/>
      </p:nvGrpSpPr>
      <p:grpSpPr>
        <a:xfrm>
          <a:off x="0" y="0"/>
          <a:ext cx="0" cy="0"/>
          <a:chOff x="0" y="0"/>
          <a:chExt cx="0" cy="0"/>
        </a:xfrm>
      </p:grpSpPr>
      <p:sp>
        <p:nvSpPr>
          <p:cNvPr id="478" name="Google Shape;478;p207"/>
          <p:cNvSpPr txBox="1">
            <a:spLocks noGrp="1"/>
          </p:cNvSpPr>
          <p:nvPr>
            <p:ph type="title"/>
          </p:nvPr>
        </p:nvSpPr>
        <p:spPr>
          <a:xfrm>
            <a:off x="427318" y="146215"/>
            <a:ext cx="8229600" cy="8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0BD1D"/>
              </a:buClr>
              <a:buSzPts val="4800"/>
              <a:buFont typeface="Calibri"/>
              <a:buNone/>
              <a:defRPr sz="4800" b="1" i="0" u="none" strike="noStrike" cap="none">
                <a:solidFill>
                  <a:srgbClr val="F0BD1D"/>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79" name="Google Shape;479;p207"/>
          <p:cNvSpPr txBox="1">
            <a:spLocks noGrp="1"/>
          </p:cNvSpPr>
          <p:nvPr>
            <p:ph type="body" idx="1"/>
          </p:nvPr>
        </p:nvSpPr>
        <p:spPr>
          <a:xfrm>
            <a:off x="457200" y="900113"/>
            <a:ext cx="4038600" cy="25455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600"/>
              </a:spcBef>
              <a:spcAft>
                <a:spcPts val="0"/>
              </a:spcAft>
              <a:buClr>
                <a:srgbClr val="207C9D"/>
              </a:buClr>
              <a:buSzPts val="2800"/>
              <a:buFont typeface="Arial"/>
              <a:buNone/>
              <a:defRPr sz="2800" b="0" i="0" u="none" strike="noStrike" cap="none">
                <a:solidFill>
                  <a:srgbClr val="207C9D"/>
                </a:solidFill>
                <a:latin typeface="Calibri"/>
                <a:ea typeface="Calibri"/>
                <a:cs typeface="Calibri"/>
                <a:sym typeface="Calibri"/>
              </a:defRPr>
            </a:lvl1pPr>
            <a:lvl2pPr marL="914400" marR="0" lvl="1" indent="-381000" algn="l">
              <a:lnSpc>
                <a:spcPct val="100000"/>
              </a:lnSpc>
              <a:spcBef>
                <a:spcPts val="72"/>
              </a:spcBef>
              <a:spcAft>
                <a:spcPts val="0"/>
              </a:spcAft>
              <a:buClr>
                <a:srgbClr val="797979"/>
              </a:buClr>
              <a:buSzPts val="2400"/>
              <a:buFont typeface="Arial"/>
              <a:buChar char="•"/>
              <a:defRPr sz="2400" b="0" i="0" u="none" strike="noStrike" cap="none">
                <a:solidFill>
                  <a:srgbClr val="797979"/>
                </a:solidFill>
                <a:latin typeface="Calibri"/>
                <a:ea typeface="Calibri"/>
                <a:cs typeface="Calibri"/>
                <a:sym typeface="Calibri"/>
              </a:defRPr>
            </a:lvl2pPr>
            <a:lvl3pPr marL="1371600" marR="0" lvl="2" indent="-355600" algn="l">
              <a:lnSpc>
                <a:spcPct val="100000"/>
              </a:lnSpc>
              <a:spcBef>
                <a:spcPts val="4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3pPr>
            <a:lvl4pPr marL="1828800" marR="0" lvl="3" indent="-342900" algn="l">
              <a:lnSpc>
                <a:spcPct val="100000"/>
              </a:lnSpc>
              <a:spcBef>
                <a:spcPts val="360"/>
              </a:spcBef>
              <a:spcAft>
                <a:spcPts val="0"/>
              </a:spcAft>
              <a:buClr>
                <a:srgbClr val="797979"/>
              </a:buClr>
              <a:buSzPts val="1800"/>
              <a:buFont typeface="Arial"/>
              <a:buChar char="•"/>
              <a:defRPr sz="1800" b="0" i="0" u="none" strike="noStrike" cap="none">
                <a:solidFill>
                  <a:srgbClr val="797979"/>
                </a:solidFill>
                <a:latin typeface="Calibri"/>
                <a:ea typeface="Calibri"/>
                <a:cs typeface="Calibri"/>
                <a:sym typeface="Calibri"/>
              </a:defRPr>
            </a:lvl4pPr>
            <a:lvl5pPr marL="2286000" marR="0" lvl="4" indent="-342900" algn="l">
              <a:lnSpc>
                <a:spcPct val="100000"/>
              </a:lnSpc>
              <a:spcBef>
                <a:spcPts val="360"/>
              </a:spcBef>
              <a:spcAft>
                <a:spcPts val="0"/>
              </a:spcAft>
              <a:buClr>
                <a:srgbClr val="797979"/>
              </a:buClr>
              <a:buSzPts val="1800"/>
              <a:buFont typeface="Merriweather Sans"/>
              <a:buChar char="-"/>
              <a:defRPr sz="1800" b="0" i="0" u="none" strike="noStrike" cap="none">
                <a:solidFill>
                  <a:srgbClr val="797979"/>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0" name="Google Shape;480;p207"/>
          <p:cNvSpPr txBox="1">
            <a:spLocks noGrp="1"/>
          </p:cNvSpPr>
          <p:nvPr>
            <p:ph type="body" idx="2"/>
          </p:nvPr>
        </p:nvSpPr>
        <p:spPr>
          <a:xfrm>
            <a:off x="4648200" y="900113"/>
            <a:ext cx="4038600" cy="25455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600"/>
              </a:spcBef>
              <a:spcAft>
                <a:spcPts val="0"/>
              </a:spcAft>
              <a:buClr>
                <a:srgbClr val="207C9D"/>
              </a:buClr>
              <a:buSzPts val="2800"/>
              <a:buFont typeface="Arial"/>
              <a:buNone/>
              <a:defRPr sz="2800" b="0" i="0" u="none" strike="noStrike" cap="none">
                <a:solidFill>
                  <a:srgbClr val="207C9D"/>
                </a:solidFill>
                <a:latin typeface="Calibri"/>
                <a:ea typeface="Calibri"/>
                <a:cs typeface="Calibri"/>
                <a:sym typeface="Calibri"/>
              </a:defRPr>
            </a:lvl1pPr>
            <a:lvl2pPr marL="914400" marR="0" lvl="1" indent="-381000" algn="l">
              <a:lnSpc>
                <a:spcPct val="100000"/>
              </a:lnSpc>
              <a:spcBef>
                <a:spcPts val="72"/>
              </a:spcBef>
              <a:spcAft>
                <a:spcPts val="0"/>
              </a:spcAft>
              <a:buClr>
                <a:srgbClr val="797979"/>
              </a:buClr>
              <a:buSzPts val="2400"/>
              <a:buFont typeface="Arial"/>
              <a:buChar char="•"/>
              <a:defRPr sz="2400" b="0" i="0" u="none" strike="noStrike" cap="none">
                <a:solidFill>
                  <a:srgbClr val="797979"/>
                </a:solidFill>
                <a:latin typeface="Calibri"/>
                <a:ea typeface="Calibri"/>
                <a:cs typeface="Calibri"/>
                <a:sym typeface="Calibri"/>
              </a:defRPr>
            </a:lvl2pPr>
            <a:lvl3pPr marL="1371600" marR="0" lvl="2" indent="-355600" algn="l">
              <a:lnSpc>
                <a:spcPct val="100000"/>
              </a:lnSpc>
              <a:spcBef>
                <a:spcPts val="400"/>
              </a:spcBef>
              <a:spcAft>
                <a:spcPts val="0"/>
              </a:spcAft>
              <a:buClr>
                <a:srgbClr val="797979"/>
              </a:buClr>
              <a:buSzPts val="2000"/>
              <a:buFont typeface="Merriweather Sans"/>
              <a:buChar char="-"/>
              <a:defRPr sz="2000" b="0" i="0" u="none" strike="noStrike" cap="none">
                <a:solidFill>
                  <a:srgbClr val="797979"/>
                </a:solidFill>
                <a:latin typeface="Calibri"/>
                <a:ea typeface="Calibri"/>
                <a:cs typeface="Calibri"/>
                <a:sym typeface="Calibri"/>
              </a:defRPr>
            </a:lvl3pPr>
            <a:lvl4pPr marL="1828800" marR="0" lvl="3" indent="-342900" algn="l">
              <a:lnSpc>
                <a:spcPct val="100000"/>
              </a:lnSpc>
              <a:spcBef>
                <a:spcPts val="360"/>
              </a:spcBef>
              <a:spcAft>
                <a:spcPts val="0"/>
              </a:spcAft>
              <a:buClr>
                <a:srgbClr val="797979"/>
              </a:buClr>
              <a:buSzPts val="1800"/>
              <a:buFont typeface="Arial"/>
              <a:buChar char="•"/>
              <a:defRPr sz="1800" b="0" i="0" u="none" strike="noStrike" cap="none">
                <a:solidFill>
                  <a:srgbClr val="797979"/>
                </a:solidFill>
                <a:latin typeface="Calibri"/>
                <a:ea typeface="Calibri"/>
                <a:cs typeface="Calibri"/>
                <a:sym typeface="Calibri"/>
              </a:defRPr>
            </a:lvl4pPr>
            <a:lvl5pPr marL="2286000" marR="0" lvl="4" indent="-342900" algn="l">
              <a:lnSpc>
                <a:spcPct val="100000"/>
              </a:lnSpc>
              <a:spcBef>
                <a:spcPts val="360"/>
              </a:spcBef>
              <a:spcAft>
                <a:spcPts val="0"/>
              </a:spcAft>
              <a:buClr>
                <a:srgbClr val="797979"/>
              </a:buClr>
              <a:buSzPts val="1800"/>
              <a:buFont typeface="Merriweather Sans"/>
              <a:buChar char="-"/>
              <a:defRPr sz="1800" b="0" i="0" u="none" strike="noStrike" cap="none">
                <a:solidFill>
                  <a:srgbClr val="797979"/>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1" name="Google Shape;481;p207"/>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9pPr>
          </a:lstStyle>
          <a:p>
            <a:endParaRPr/>
          </a:p>
        </p:txBody>
      </p:sp>
      <p:sp>
        <p:nvSpPr>
          <p:cNvPr id="482" name="Google Shape;482;p20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rgbClr val="53585F"/>
                </a:solidFill>
                <a:latin typeface="Lato"/>
                <a:ea typeface="Lato"/>
                <a:cs typeface="Lato"/>
                <a:sym typeface="Lato"/>
              </a:defRPr>
            </a:lvl9pPr>
          </a:lstStyle>
          <a:p>
            <a:endParaRPr/>
          </a:p>
        </p:txBody>
      </p:sp>
      <p:sp>
        <p:nvSpPr>
          <p:cNvPr id="483" name="Google Shape;483;p20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1pPr>
            <a:lvl2pPr marL="0" marR="0" lvl="1"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2pPr>
            <a:lvl3pPr marL="0" marR="0" lvl="2"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3pPr>
            <a:lvl4pPr marL="0" marR="0" lvl="3"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4pPr>
            <a:lvl5pPr marL="0" marR="0" lvl="4"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5pPr>
            <a:lvl6pPr marL="0" marR="0" lvl="5"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6pPr>
            <a:lvl7pPr marL="0" marR="0" lvl="6"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7pPr>
            <a:lvl8pPr marL="0" marR="0" lvl="7"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8pPr>
            <a:lvl9pPr marL="0" marR="0" lvl="8" indent="0" algn="l">
              <a:lnSpc>
                <a:spcPct val="100000"/>
              </a:lnSpc>
              <a:spcBef>
                <a:spcPts val="0"/>
              </a:spcBef>
              <a:spcAft>
                <a:spcPts val="0"/>
              </a:spcAft>
              <a:buClr>
                <a:srgbClr val="000000"/>
              </a:buClr>
              <a:buSzPts val="2000"/>
              <a:buFont typeface="Arial"/>
              <a:buNone/>
              <a:defRPr sz="2000" b="0" i="0" u="none" strike="noStrike" cap="none">
                <a:solidFill>
                  <a:srgbClr val="53585F"/>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53"/>
        <p:cNvGrpSpPr/>
        <p:nvPr/>
      </p:nvGrpSpPr>
      <p:grpSpPr>
        <a:xfrm>
          <a:off x="0" y="0"/>
          <a:ext cx="0" cy="0"/>
          <a:chOff x="0" y="0"/>
          <a:chExt cx="0" cy="0"/>
        </a:xfrm>
      </p:grpSpPr>
      <p:sp>
        <p:nvSpPr>
          <p:cNvPr id="54" name="Google Shape;54;p229"/>
          <p:cNvSpPr txBox="1">
            <a:spLocks noGrp="1"/>
          </p:cNvSpPr>
          <p:nvPr>
            <p:ph type="ctrTitle"/>
          </p:nvPr>
        </p:nvSpPr>
        <p:spPr>
          <a:xfrm>
            <a:off x="628650" y="848182"/>
            <a:ext cx="3941400" cy="1790700"/>
          </a:xfrm>
          <a:prstGeom prst="rect">
            <a:avLst/>
          </a:prstGeom>
          <a:noFill/>
          <a:ln>
            <a:noFill/>
          </a:ln>
        </p:spPr>
        <p:txBody>
          <a:bodyPr spcFirstLastPara="1" wrap="square" lIns="51425" tIns="25700" rIns="51425" bIns="25700" anchor="b" anchorCtr="0">
            <a:normAutofit/>
          </a:bodyPr>
          <a:lstStyle>
            <a:lvl1pPr lvl="0" algn="l">
              <a:lnSpc>
                <a:spcPct val="90000"/>
              </a:lnSpc>
              <a:spcBef>
                <a:spcPts val="0"/>
              </a:spcBef>
              <a:spcAft>
                <a:spcPts val="0"/>
              </a:spcAft>
              <a:buClr>
                <a:schemeClr val="lt1"/>
              </a:buClr>
              <a:buSzPts val="3400"/>
              <a:buFont typeface="Georgia"/>
              <a:buNone/>
              <a:defRPr sz="4500" cap="small"/>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5" name="Google Shape;55;p229"/>
          <p:cNvSpPr txBox="1">
            <a:spLocks noGrp="1"/>
          </p:cNvSpPr>
          <p:nvPr>
            <p:ph type="subTitle" idx="1"/>
          </p:nvPr>
        </p:nvSpPr>
        <p:spPr>
          <a:xfrm>
            <a:off x="628650" y="2727166"/>
            <a:ext cx="3941400" cy="1241700"/>
          </a:xfrm>
          <a:prstGeom prst="rect">
            <a:avLst/>
          </a:prstGeom>
          <a:noFill/>
          <a:ln>
            <a:noFill/>
          </a:ln>
        </p:spPr>
        <p:txBody>
          <a:bodyPr spcFirstLastPara="1" wrap="square" lIns="51425" tIns="25700" rIns="51425" bIns="25700" anchor="t" anchorCtr="0">
            <a:normAutofit/>
          </a:bodyPr>
          <a:lstStyle>
            <a:lvl1pPr lvl="0" algn="l">
              <a:lnSpc>
                <a:spcPct val="90000"/>
              </a:lnSpc>
              <a:spcBef>
                <a:spcPts val="800"/>
              </a:spcBef>
              <a:spcAft>
                <a:spcPts val="0"/>
              </a:spcAft>
              <a:buSzPts val="1400"/>
              <a:buNone/>
              <a:defRPr sz="1800">
                <a:solidFill>
                  <a:schemeClr val="lt1"/>
                </a:solidFill>
              </a:defRPr>
            </a:lvl1pPr>
            <a:lvl2pPr lvl="1" algn="ctr">
              <a:lnSpc>
                <a:spcPct val="90000"/>
              </a:lnSpc>
              <a:spcBef>
                <a:spcPts val="400"/>
              </a:spcBef>
              <a:spcAft>
                <a:spcPts val="0"/>
              </a:spcAft>
              <a:buSzPts val="1100"/>
              <a:buNone/>
              <a:defRPr sz="1500"/>
            </a:lvl2pPr>
            <a:lvl3pPr lvl="2" algn="ctr">
              <a:lnSpc>
                <a:spcPct val="90000"/>
              </a:lnSpc>
              <a:spcBef>
                <a:spcPts val="400"/>
              </a:spcBef>
              <a:spcAft>
                <a:spcPts val="0"/>
              </a:spcAft>
              <a:buSzPts val="700"/>
              <a:buNone/>
              <a:defRPr sz="1400"/>
            </a:lvl3pPr>
            <a:lvl4pPr lvl="3" algn="ctr">
              <a:lnSpc>
                <a:spcPct val="90000"/>
              </a:lnSpc>
              <a:spcBef>
                <a:spcPts val="400"/>
              </a:spcBef>
              <a:spcAft>
                <a:spcPts val="0"/>
              </a:spcAft>
              <a:buSzPts val="900"/>
              <a:buNone/>
              <a:defRPr sz="1200"/>
            </a:lvl4pPr>
            <a:lvl5pPr lvl="4" algn="ctr">
              <a:lnSpc>
                <a:spcPct val="90000"/>
              </a:lnSpc>
              <a:spcBef>
                <a:spcPts val="400"/>
              </a:spcBef>
              <a:spcAft>
                <a:spcPts val="0"/>
              </a:spcAft>
              <a:buSzPts val="900"/>
              <a:buNone/>
              <a:defRPr sz="1200"/>
            </a:lvl5pPr>
            <a:lvl6pPr lvl="5" algn="ctr">
              <a:lnSpc>
                <a:spcPct val="90000"/>
              </a:lnSpc>
              <a:spcBef>
                <a:spcPts val="400"/>
              </a:spcBef>
              <a:spcAft>
                <a:spcPts val="0"/>
              </a:spcAft>
              <a:buClr>
                <a:schemeClr val="lt1"/>
              </a:buClr>
              <a:buSzPts val="900"/>
              <a:buNone/>
              <a:defRPr sz="1200"/>
            </a:lvl6pPr>
            <a:lvl7pPr lvl="6" algn="ctr">
              <a:lnSpc>
                <a:spcPct val="90000"/>
              </a:lnSpc>
              <a:spcBef>
                <a:spcPts val="400"/>
              </a:spcBef>
              <a:spcAft>
                <a:spcPts val="0"/>
              </a:spcAft>
              <a:buClr>
                <a:schemeClr val="lt1"/>
              </a:buClr>
              <a:buSzPts val="900"/>
              <a:buNone/>
              <a:defRPr sz="1200"/>
            </a:lvl7pPr>
            <a:lvl8pPr lvl="7" algn="ctr">
              <a:lnSpc>
                <a:spcPct val="90000"/>
              </a:lnSpc>
              <a:spcBef>
                <a:spcPts val="400"/>
              </a:spcBef>
              <a:spcAft>
                <a:spcPts val="0"/>
              </a:spcAft>
              <a:buClr>
                <a:schemeClr val="lt1"/>
              </a:buClr>
              <a:buSzPts val="900"/>
              <a:buNone/>
              <a:defRPr sz="1200"/>
            </a:lvl8pPr>
            <a:lvl9pPr lvl="8" algn="ctr">
              <a:lnSpc>
                <a:spcPct val="90000"/>
              </a:lnSpc>
              <a:spcBef>
                <a:spcPts val="400"/>
              </a:spcBef>
              <a:spcAft>
                <a:spcPts val="0"/>
              </a:spcAft>
              <a:buClr>
                <a:schemeClr val="lt1"/>
              </a:buClr>
              <a:buSzPts val="900"/>
              <a:buNone/>
              <a:defRPr sz="1200"/>
            </a:lvl9pPr>
          </a:lstStyle>
          <a:p>
            <a:endParaRPr/>
          </a:p>
        </p:txBody>
      </p:sp>
      <p:sp>
        <p:nvSpPr>
          <p:cNvPr id="56" name="Google Shape;56;p229"/>
          <p:cNvSpPr txBox="1">
            <a:spLocks noGrp="1"/>
          </p:cNvSpPr>
          <p:nvPr>
            <p:ph type="dt" idx="10"/>
          </p:nvPr>
        </p:nvSpPr>
        <p:spPr>
          <a:xfrm>
            <a:off x="628650" y="4767263"/>
            <a:ext cx="2057400" cy="2739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7" name="Google Shape;57;p229"/>
          <p:cNvSpPr txBox="1">
            <a:spLocks noGrp="1"/>
          </p:cNvSpPr>
          <p:nvPr>
            <p:ph type="ftr" idx="11"/>
          </p:nvPr>
        </p:nvSpPr>
        <p:spPr>
          <a:xfrm>
            <a:off x="3028950" y="4767263"/>
            <a:ext cx="3086100" cy="273900"/>
          </a:xfrm>
          <a:prstGeom prst="rect">
            <a:avLst/>
          </a:prstGeom>
          <a:noFill/>
          <a:ln>
            <a:noFill/>
          </a:ln>
        </p:spPr>
        <p:txBody>
          <a:bodyPr spcFirstLastPara="1" wrap="square" lIns="51425" tIns="25700" rIns="51425" bIns="2570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8" name="Google Shape;58;p229"/>
          <p:cNvSpPr txBox="1">
            <a:spLocks noGrp="1"/>
          </p:cNvSpPr>
          <p:nvPr>
            <p:ph type="sldNum" idx="12"/>
          </p:nvPr>
        </p:nvSpPr>
        <p:spPr>
          <a:xfrm>
            <a:off x="6457950" y="4767263"/>
            <a:ext cx="20574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229"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0" name="Google Shape;60;p229"/>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2900"/>
              <a:buFont typeface="Trebuchet MS"/>
              <a:buNone/>
            </a:pPr>
            <a:r>
              <a:rPr lang="en"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484"/>
        <p:cNvGrpSpPr/>
        <p:nvPr/>
      </p:nvGrpSpPr>
      <p:grpSpPr>
        <a:xfrm>
          <a:off x="0" y="0"/>
          <a:ext cx="0" cy="0"/>
          <a:chOff x="0" y="0"/>
          <a:chExt cx="0" cy="0"/>
        </a:xfrm>
      </p:grpSpPr>
      <p:sp>
        <p:nvSpPr>
          <p:cNvPr id="485" name="Google Shape;485;p2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6" name="Google Shape;486;p20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00"/>
              </a:spcBef>
              <a:spcAft>
                <a:spcPts val="0"/>
              </a:spcAft>
              <a:buSzPts val="3600"/>
              <a:buNone/>
              <a:defRPr/>
            </a:lvl1pPr>
            <a:lvl2pPr marL="914400" lvl="1" indent="-431800" algn="l">
              <a:lnSpc>
                <a:spcPct val="100000"/>
              </a:lnSpc>
              <a:spcBef>
                <a:spcPts val="72"/>
              </a:spcBef>
              <a:spcAft>
                <a:spcPts val="0"/>
              </a:spcAft>
              <a:buSzPts val="3200"/>
              <a:buChar char="•"/>
              <a:defRPr/>
            </a:lvl2pPr>
            <a:lvl3pPr marL="1371600" lvl="2" indent="-406400" algn="l">
              <a:lnSpc>
                <a:spcPct val="100000"/>
              </a:lnSpc>
              <a:spcBef>
                <a:spcPts val="560"/>
              </a:spcBef>
              <a:spcAft>
                <a:spcPts val="0"/>
              </a:spcAft>
              <a:buSzPts val="2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487" name="Google Shape;487;p2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8"/>
        <p:cNvGrpSpPr/>
        <p:nvPr/>
      </p:nvGrpSpPr>
      <p:grpSpPr>
        <a:xfrm>
          <a:off x="0" y="0"/>
          <a:ext cx="0" cy="0"/>
          <a:chOff x="0" y="0"/>
          <a:chExt cx="0" cy="0"/>
        </a:xfrm>
      </p:grpSpPr>
      <p:sp>
        <p:nvSpPr>
          <p:cNvPr id="489" name="Google Shape;489;p20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90" name="Google Shape;490;p20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1" name="Google Shape;491;p2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4">
  <p:cSld name="TITLE_AND_BODY_5">
    <p:spTree>
      <p:nvGrpSpPr>
        <p:cNvPr id="1" name="Shape 492"/>
        <p:cNvGrpSpPr/>
        <p:nvPr/>
      </p:nvGrpSpPr>
      <p:grpSpPr>
        <a:xfrm>
          <a:off x="0" y="0"/>
          <a:ext cx="0" cy="0"/>
          <a:chOff x="0" y="0"/>
          <a:chExt cx="0" cy="0"/>
        </a:xfrm>
      </p:grpSpPr>
      <p:sp>
        <p:nvSpPr>
          <p:cNvPr id="493" name="Google Shape;493;p210"/>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4"/>
        <p:cNvGrpSpPr/>
        <p:nvPr/>
      </p:nvGrpSpPr>
      <p:grpSpPr>
        <a:xfrm>
          <a:off x="0" y="0"/>
          <a:ext cx="0" cy="0"/>
          <a:chOff x="0" y="0"/>
          <a:chExt cx="0" cy="0"/>
        </a:xfrm>
      </p:grpSpPr>
      <p:sp>
        <p:nvSpPr>
          <p:cNvPr id="495" name="Google Shape;495;p21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96" name="Google Shape;496;p2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sp>
        <p:nvSpPr>
          <p:cNvPr id="498" name="Google Shape;498;p21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99" name="Google Shape;499;p21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00" name="Google Shape;500;p2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1"/>
        <p:cNvGrpSpPr/>
        <p:nvPr/>
      </p:nvGrpSpPr>
      <p:grpSpPr>
        <a:xfrm>
          <a:off x="0" y="0"/>
          <a:ext cx="0" cy="0"/>
          <a:chOff x="0" y="0"/>
          <a:chExt cx="0" cy="0"/>
        </a:xfrm>
      </p:grpSpPr>
      <p:sp>
        <p:nvSpPr>
          <p:cNvPr id="502" name="Google Shape;502;p21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03" name="Google Shape;503;p2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4"/>
        <p:cNvGrpSpPr/>
        <p:nvPr/>
      </p:nvGrpSpPr>
      <p:grpSpPr>
        <a:xfrm>
          <a:off x="0" y="0"/>
          <a:ext cx="0" cy="0"/>
          <a:chOff x="0" y="0"/>
          <a:chExt cx="0" cy="0"/>
        </a:xfrm>
      </p:grpSpPr>
      <p:sp>
        <p:nvSpPr>
          <p:cNvPr id="505" name="Google Shape;505;p21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21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07" name="Google Shape;507;p21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8" name="Google Shape;508;p21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09" name="Google Shape;509;p2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0"/>
        <p:cNvGrpSpPr/>
        <p:nvPr/>
      </p:nvGrpSpPr>
      <p:grpSpPr>
        <a:xfrm>
          <a:off x="0" y="0"/>
          <a:ext cx="0" cy="0"/>
          <a:chOff x="0" y="0"/>
          <a:chExt cx="0" cy="0"/>
        </a:xfrm>
      </p:grpSpPr>
      <p:sp>
        <p:nvSpPr>
          <p:cNvPr id="511" name="Google Shape;511;p21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512" name="Google Shape;512;p2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3"/>
        <p:cNvGrpSpPr/>
        <p:nvPr/>
      </p:nvGrpSpPr>
      <p:grpSpPr>
        <a:xfrm>
          <a:off x="0" y="0"/>
          <a:ext cx="0" cy="0"/>
          <a:chOff x="0" y="0"/>
          <a:chExt cx="0" cy="0"/>
        </a:xfrm>
      </p:grpSpPr>
      <p:sp>
        <p:nvSpPr>
          <p:cNvPr id="514" name="Google Shape;514;p21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5" name="Google Shape;515;p21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16" name="Google Shape;516;p2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1">
  <p:cSld name="TITLE_AND_BODY_1">
    <p:spTree>
      <p:nvGrpSpPr>
        <p:cNvPr id="1" name="Shape 517"/>
        <p:cNvGrpSpPr/>
        <p:nvPr/>
      </p:nvGrpSpPr>
      <p:grpSpPr>
        <a:xfrm>
          <a:off x="0" y="0"/>
          <a:ext cx="0" cy="0"/>
          <a:chOff x="0" y="0"/>
          <a:chExt cx="0" cy="0"/>
        </a:xfrm>
      </p:grpSpPr>
      <p:sp>
        <p:nvSpPr>
          <p:cNvPr id="518" name="Google Shape;518;p217"/>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571500" marR="0" lvl="0" indent="-228600" algn="ctr" rtl="0">
              <a:lnSpc>
                <a:spcPct val="100000"/>
              </a:lnSpc>
              <a:spcBef>
                <a:spcPts val="0"/>
              </a:spcBef>
              <a:spcAft>
                <a:spcPts val="0"/>
              </a:spcAft>
              <a:buClr>
                <a:srgbClr val="53585F"/>
              </a:buClr>
              <a:buSzPts val="5400"/>
              <a:buFont typeface="Arial"/>
              <a:buNone/>
            </a:pPr>
            <a:endParaRPr sz="5400" b="0" i="0" u="none" strike="noStrike" cap="none">
              <a:solidFill>
                <a:srgbClr val="53585F"/>
              </a:solidFill>
              <a:latin typeface="Lato"/>
              <a:ea typeface="Lato"/>
              <a:cs typeface="Lato"/>
              <a:sym typeface="Lato"/>
            </a:endParaRPr>
          </a:p>
        </p:txBody>
      </p:sp>
      <p:pic>
        <p:nvPicPr>
          <p:cNvPr id="519" name="Google Shape;519;p217"/>
          <p:cNvPicPr preferRelativeResize="0"/>
          <p:nvPr/>
        </p:nvPicPr>
        <p:blipFill rotWithShape="1">
          <a:blip r:embed="rId2">
            <a:alphaModFix/>
          </a:blip>
          <a:srcRect/>
          <a:stretch/>
        </p:blipFill>
        <p:spPr>
          <a:xfrm>
            <a:off x="8426045" y="4492823"/>
            <a:ext cx="624118" cy="65067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theme" Target="../theme/theme10.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theme" Target="../theme/theme11.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theme" Target="../theme/theme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5.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theme" Target="../theme/theme6.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theme" Target="../theme/theme7.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8.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theme" Target="../theme/theme9.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Georgia"/>
              <a:buNone/>
              <a:defRPr sz="3300" b="0"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3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8" name="Google Shape;8;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9" name="Google Shape;9;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0" name="Google Shape;10;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8"/>
        <p:cNvGrpSpPr/>
        <p:nvPr/>
      </p:nvGrpSpPr>
      <p:grpSpPr>
        <a:xfrm>
          <a:off x="0" y="0"/>
          <a:ext cx="0" cy="0"/>
          <a:chOff x="0" y="0"/>
          <a:chExt cx="0" cy="0"/>
        </a:xfrm>
      </p:grpSpPr>
      <p:sp>
        <p:nvSpPr>
          <p:cNvPr id="899" name="Google Shape;899;p6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0" name="Google Shape;900;p6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01" name="Google Shape;901;p6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888FA3"/>
              </a:buClr>
              <a:buSzPts val="1100"/>
              <a:buFont typeface="Calibri"/>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902" name="Google Shape;902;p6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888FA3"/>
              </a:buClr>
              <a:buSzPts val="1100"/>
              <a:buFont typeface="Calibri"/>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903" name="Google Shape;903;p6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888FA3"/>
              </a:buClr>
              <a:buSzPts val="900"/>
              <a:buFont typeface="Calibri"/>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65"/>
        <p:cNvGrpSpPr/>
        <p:nvPr/>
      </p:nvGrpSpPr>
      <p:grpSpPr>
        <a:xfrm>
          <a:off x="0" y="0"/>
          <a:ext cx="0" cy="0"/>
          <a:chOff x="0" y="0"/>
          <a:chExt cx="0" cy="0"/>
        </a:xfrm>
      </p:grpSpPr>
      <p:sp>
        <p:nvSpPr>
          <p:cNvPr id="1066" name="Google Shape;1066;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67" name="Google Shape;1067;p6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68" name="Google Shape;106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Google Shape;29;p39"/>
          <p:cNvSpPr txBox="1">
            <a:spLocks noGrp="1"/>
          </p:cNvSpPr>
          <p:nvPr>
            <p:ph type="title"/>
          </p:nvPr>
        </p:nvSpPr>
        <p:spPr>
          <a:xfrm>
            <a:off x="628650" y="273844"/>
            <a:ext cx="7886700" cy="994200"/>
          </a:xfrm>
          <a:prstGeom prst="rect">
            <a:avLst/>
          </a:prstGeom>
          <a:noFill/>
          <a:ln>
            <a:noFill/>
          </a:ln>
        </p:spPr>
        <p:txBody>
          <a:bodyPr spcFirstLastPara="1" wrap="square" lIns="51425" tIns="25700" rIns="51425" bIns="25700" anchor="ctr" anchorCtr="0">
            <a:normAutofit/>
          </a:bodyPr>
          <a:lstStyle>
            <a:lvl1pPr marR="0" lvl="0" algn="l" rtl="0">
              <a:lnSpc>
                <a:spcPct val="90000"/>
              </a:lnSpc>
              <a:spcBef>
                <a:spcPts val="0"/>
              </a:spcBef>
              <a:spcAft>
                <a:spcPts val="0"/>
              </a:spcAft>
              <a:buClr>
                <a:schemeClr val="dk1"/>
              </a:buClr>
              <a:buSzPts val="2500"/>
              <a:buFont typeface="Georgia"/>
              <a:buNone/>
              <a:defRPr sz="25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30" name="Google Shape;30;p39"/>
          <p:cNvSpPr txBox="1">
            <a:spLocks noGrp="1"/>
          </p:cNvSpPr>
          <p:nvPr>
            <p:ph type="body" idx="1"/>
          </p:nvPr>
        </p:nvSpPr>
        <p:spPr>
          <a:xfrm>
            <a:off x="628650" y="1369219"/>
            <a:ext cx="7886700" cy="3263400"/>
          </a:xfrm>
          <a:prstGeom prst="rect">
            <a:avLst/>
          </a:prstGeom>
          <a:noFill/>
          <a:ln>
            <a:noFill/>
          </a:ln>
        </p:spPr>
        <p:txBody>
          <a:bodyPr spcFirstLastPara="1" wrap="square" lIns="51425" tIns="25700" rIns="51425" bIns="25700" anchor="t" anchorCtr="0">
            <a:normAutofit/>
          </a:bodyPr>
          <a:lstStyle>
            <a:lvl1pPr marL="457200" marR="0" lvl="0" indent="-330200" algn="l" rtl="0">
              <a:lnSpc>
                <a:spcPct val="90000"/>
              </a:lnSpc>
              <a:spcBef>
                <a:spcPts val="600"/>
              </a:spcBef>
              <a:spcAft>
                <a:spcPts val="0"/>
              </a:spcAft>
              <a:buClr>
                <a:schemeClr val="accent1"/>
              </a:buClr>
              <a:buSzPts val="1600"/>
              <a:buFont typeface="Arial"/>
              <a:buChar char="•"/>
              <a:defRPr sz="1600" b="0" i="0" u="none" strike="noStrike" cap="none">
                <a:solidFill>
                  <a:srgbClr val="555555"/>
                </a:solidFill>
                <a:latin typeface="Calibri"/>
                <a:ea typeface="Calibri"/>
                <a:cs typeface="Calibri"/>
                <a:sym typeface="Calibri"/>
              </a:defRPr>
            </a:lvl1pPr>
            <a:lvl2pPr marL="914400" marR="0" lvl="1" indent="-317500" algn="l" rtl="0">
              <a:lnSpc>
                <a:spcPct val="90000"/>
              </a:lnSpc>
              <a:spcBef>
                <a:spcPts val="3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2pPr>
            <a:lvl3pPr marL="1371600" marR="0" lvl="2" indent="-279400" algn="l" rtl="0">
              <a:lnSpc>
                <a:spcPct val="90000"/>
              </a:lnSpc>
              <a:spcBef>
                <a:spcPts val="300"/>
              </a:spcBef>
              <a:spcAft>
                <a:spcPts val="0"/>
              </a:spcAft>
              <a:buClr>
                <a:schemeClr val="accent1"/>
              </a:buClr>
              <a:buSzPts val="800"/>
              <a:buFont typeface="Courier New"/>
              <a:buChar char="o"/>
              <a:defRPr sz="1100" b="0" i="0" u="none" strike="noStrike" cap="none">
                <a:solidFill>
                  <a:srgbClr val="555555"/>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Arial"/>
              <a:buChar char="•"/>
              <a:defRPr sz="1100" b="0" i="0" u="none" strike="noStrike" cap="none">
                <a:solidFill>
                  <a:srgbClr val="555555"/>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555555"/>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9pPr>
          </a:lstStyle>
          <a:p>
            <a:endParaRPr/>
          </a:p>
        </p:txBody>
      </p:sp>
      <p:sp>
        <p:nvSpPr>
          <p:cNvPr id="31" name="Google Shape;31;p39"/>
          <p:cNvSpPr txBox="1">
            <a:spLocks noGrp="1"/>
          </p:cNvSpPr>
          <p:nvPr>
            <p:ph type="dt" idx="10"/>
          </p:nvPr>
        </p:nvSpPr>
        <p:spPr>
          <a:xfrm>
            <a:off x="628650" y="4767263"/>
            <a:ext cx="2057400" cy="273900"/>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2" name="Google Shape;32;p39"/>
          <p:cNvSpPr txBox="1">
            <a:spLocks noGrp="1"/>
          </p:cNvSpPr>
          <p:nvPr>
            <p:ph type="ftr" idx="11"/>
          </p:nvPr>
        </p:nvSpPr>
        <p:spPr>
          <a:xfrm>
            <a:off x="3028950" y="4767263"/>
            <a:ext cx="3086100" cy="273900"/>
          </a:xfrm>
          <a:prstGeom prst="rect">
            <a:avLst/>
          </a:prstGeom>
          <a:noFill/>
          <a:ln>
            <a:noFill/>
          </a:ln>
        </p:spPr>
        <p:txBody>
          <a:bodyPr spcFirstLastPara="1" wrap="square" lIns="51425" tIns="25700" rIns="51425" bIns="25700" anchor="ctr" anchorCtr="0">
            <a:noAutofit/>
          </a:bodyPr>
          <a:lstStyle>
            <a:lvl1pPr marR="0" lvl="0" algn="ctr" rtl="0">
              <a:lnSpc>
                <a:spcPct val="100000"/>
              </a:lnSpc>
              <a:spcBef>
                <a:spcPts val="0"/>
              </a:spcBef>
              <a:spcAft>
                <a:spcPts val="0"/>
              </a:spcAft>
              <a:buClr>
                <a:srgbClr val="000000"/>
              </a:buClr>
              <a:buSzPts val="8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3" name="Google Shape;33;p39"/>
          <p:cNvSpPr txBox="1">
            <a:spLocks noGrp="1"/>
          </p:cNvSpPr>
          <p:nvPr>
            <p:ph type="sldNum" idx="12"/>
          </p:nvPr>
        </p:nvSpPr>
        <p:spPr>
          <a:xfrm>
            <a:off x="6457950" y="4767263"/>
            <a:ext cx="2057400" cy="273900"/>
          </a:xfrm>
          <a:prstGeom prst="rect">
            <a:avLst/>
          </a:prstGeom>
          <a:noFill/>
          <a:ln>
            <a:noFill/>
          </a:ln>
        </p:spPr>
        <p:txBody>
          <a:bodyPr spcFirstLastPara="1" wrap="square" lIns="51425" tIns="25700" rIns="51425" bIns="25700"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4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Google Shape;65;p4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6" name="Google Shape;66;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8" name="Google Shape;68;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6"/>
        <p:cNvGrpSpPr/>
        <p:nvPr/>
      </p:nvGrpSpPr>
      <p:grpSpPr>
        <a:xfrm>
          <a:off x="0" y="0"/>
          <a:ext cx="0" cy="0"/>
          <a:chOff x="0" y="0"/>
          <a:chExt cx="0" cy="0"/>
        </a:xfrm>
      </p:grpSpPr>
      <p:sp>
        <p:nvSpPr>
          <p:cNvPr id="197" name="Google Shape;197;p4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Georgia"/>
              <a:buNone/>
              <a:defRPr sz="3300" b="0"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8" name="Google Shape;198;p4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199" name="Google Shape;199;p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200" name="Google Shape;200;p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201" name="Google Shape;201;p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2"/>
        <p:cNvGrpSpPr/>
        <p:nvPr/>
      </p:nvGrpSpPr>
      <p:grpSpPr>
        <a:xfrm>
          <a:off x="0" y="0"/>
          <a:ext cx="0" cy="0"/>
          <a:chOff x="0" y="0"/>
          <a:chExt cx="0" cy="0"/>
        </a:xfrm>
      </p:grpSpPr>
      <p:sp>
        <p:nvSpPr>
          <p:cNvPr id="223" name="Google Shape;223;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24" name="Google Shape;224;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25" name="Google Shape;225;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45"/>
        <p:cNvGrpSpPr/>
        <p:nvPr/>
      </p:nvGrpSpPr>
      <p:grpSpPr>
        <a:xfrm>
          <a:off x="0" y="0"/>
          <a:ext cx="0" cy="0"/>
          <a:chOff x="0" y="0"/>
          <a:chExt cx="0" cy="0"/>
        </a:xfrm>
      </p:grpSpPr>
      <p:sp>
        <p:nvSpPr>
          <p:cNvPr id="346" name="Google Shape;346;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47" name="Google Shape;347;p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48" name="Google Shape;348;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59"/>
        <p:cNvGrpSpPr/>
        <p:nvPr/>
      </p:nvGrpSpPr>
      <p:grpSpPr>
        <a:xfrm>
          <a:off x="0" y="0"/>
          <a:ext cx="0" cy="0"/>
          <a:chOff x="0" y="0"/>
          <a:chExt cx="0" cy="0"/>
        </a:xfrm>
      </p:grpSpPr>
      <p:sp>
        <p:nvSpPr>
          <p:cNvPr id="460" name="Google Shape;460;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61" name="Google Shape;461;p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62" name="Google Shape;462;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Google Shape;583;p5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4" name="Google Shape;584;p5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85" name="Google Shape;585;p5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86" name="Google Shape;586;p5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87" name="Google Shape;587;p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9"/>
        <p:cNvGrpSpPr/>
        <p:nvPr/>
      </p:nvGrpSpPr>
      <p:grpSpPr>
        <a:xfrm>
          <a:off x="0" y="0"/>
          <a:ext cx="0" cy="0"/>
          <a:chOff x="0" y="0"/>
          <a:chExt cx="0" cy="0"/>
        </a:xfrm>
      </p:grpSpPr>
      <p:sp>
        <p:nvSpPr>
          <p:cNvPr id="750" name="Google Shape;750;p6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51" name="Google Shape;751;p6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52" name="Google Shape;752;p6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53" name="Google Shape;753;p6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54" name="Google Shape;754;p6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aw.lis.virginia.gov/vacode/title22.1/chapter13.2/section22.1-253.13:4/#:~:text=A.,and%20approved%20by%20the%20Board."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hyperlink" Target="https://doe.virginia.gov/instruction/career_technical/work-based_learning/documents/wbl-guide.docx"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d3d73yhfj1s2bi.cloudfront.net/HQWBL_TimeLog_WageCalculator22-23.xlsx" TargetMode="External"/><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www.cteresource.org/resources/high-quality-work-based-learning/" TargetMode="External"/><Relationship Id="rId5" Type="http://schemas.openxmlformats.org/officeDocument/2006/relationships/image" Target="../media/image23.png"/><Relationship Id="rId4" Type="http://schemas.openxmlformats.org/officeDocument/2006/relationships/hyperlink" Target="https://www.cteresource.org/resources/high-quality-work-based-learning/2022-experience-work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10.xml"/><Relationship Id="rId6" Type="http://schemas.openxmlformats.org/officeDocument/2006/relationships/image" Target="../media/image26.gif"/><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hyperlink" Target="https://vavoyager.pairin.com/" TargetMode="External"/><Relationship Id="rId2" Type="http://schemas.openxmlformats.org/officeDocument/2006/relationships/notesSlide" Target="../notesSlides/notesSlide24.xml"/><Relationship Id="rId1" Type="http://schemas.openxmlformats.org/officeDocument/2006/relationships/slideLayout" Target="../slideLayouts/slideLayout137.xml"/><Relationship Id="rId6" Type="http://schemas.openxmlformats.org/officeDocument/2006/relationships/comments" Target="../comments/comment1.xml"/><Relationship Id="rId5" Type="http://schemas.openxmlformats.org/officeDocument/2006/relationships/image" Target="../media/image32.jp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1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3.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3.xml"/><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87.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8" Type="http://schemas.openxmlformats.org/officeDocument/2006/relationships/hyperlink" Target="mailto:kim.radford@doe.virginia.gov" TargetMode="External"/><Relationship Id="rId3" Type="http://schemas.openxmlformats.org/officeDocument/2006/relationships/hyperlink" Target="mailto:sharon.acuff@doe.virginia.gov" TargetMode="External"/><Relationship Id="rId7" Type="http://schemas.openxmlformats.org/officeDocument/2006/relationships/hyperlink" Target="mailto:amy.pultz@doe.virginia.gov" TargetMode="External"/><Relationship Id="rId2" Type="http://schemas.openxmlformats.org/officeDocument/2006/relationships/notesSlide" Target="../notesSlides/notesSlide41.xml"/><Relationship Id="rId1" Type="http://schemas.openxmlformats.org/officeDocument/2006/relationships/slideLayout" Target="../slideLayouts/slideLayout138.xml"/><Relationship Id="rId6" Type="http://schemas.openxmlformats.org/officeDocument/2006/relationships/hyperlink" Target="mailto:susan.mcnamara@doe.virginia.gov" TargetMode="External"/><Relationship Id="rId11" Type="http://schemas.openxmlformats.org/officeDocument/2006/relationships/image" Target="../media/image48.png"/><Relationship Id="rId5" Type="http://schemas.openxmlformats.org/officeDocument/2006/relationships/hyperlink" Target="mailto:nikki.finley@doe.virginia.gov" TargetMode="External"/><Relationship Id="rId10" Type="http://schemas.openxmlformats.org/officeDocument/2006/relationships/hyperlink" Target="mailto:tamantha.hurt@doe.virginia.gov" TargetMode="External"/><Relationship Id="rId4" Type="http://schemas.openxmlformats.org/officeDocument/2006/relationships/hyperlink" Target="mailto:erika.temple@doe.virginia.gov" TargetMode="External"/><Relationship Id="rId9" Type="http://schemas.openxmlformats.org/officeDocument/2006/relationships/hyperlink" Target="mailto:jan.huffman@doe.virginia.gov"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instride.com/insights/talent-development-statistics/" TargetMode="External"/><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13.png"/><Relationship Id="rId4" Type="http://schemas.openxmlformats.org/officeDocument/2006/relationships/hyperlink" Target="https://www.wilsonhcg.com/blog/what-are-some-of-the-top-talent-acquisition-statistics-for-2022"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tetrailblazers.org/labor-market-data/" TargetMode="External"/><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hyperlink" Target="https://doe.virginia.gov/instruction/career_technical/top-100-va-occupations-by-median-wage.docx" TargetMode="External"/><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
          <p:cNvSpPr txBox="1">
            <a:spLocks noGrp="1"/>
          </p:cNvSpPr>
          <p:nvPr>
            <p:ph type="ctrTitle"/>
          </p:nvPr>
        </p:nvSpPr>
        <p:spPr>
          <a:xfrm>
            <a:off x="713325" y="792075"/>
            <a:ext cx="4781400" cy="2687846"/>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lt1"/>
              </a:buClr>
              <a:buSzPct val="100000"/>
              <a:buFont typeface="Georgia"/>
              <a:buNone/>
            </a:pPr>
            <a:r>
              <a:rPr lang="en" b="1" cap="none">
                <a:latin typeface="Lato"/>
                <a:ea typeface="Lato"/>
                <a:cs typeface="Lato"/>
                <a:sym typeface="Lato"/>
              </a:rPr>
              <a:t>High-Quality Work-Based Learning (HQWBL)</a:t>
            </a:r>
            <a:endParaRPr b="1" cap="none">
              <a:latin typeface="Lato"/>
              <a:ea typeface="Lato"/>
              <a:cs typeface="Lato"/>
              <a:sym typeface="Lato"/>
            </a:endParaRPr>
          </a:p>
          <a:p>
            <a:pPr marL="0" lvl="0" indent="0" algn="l" rtl="0">
              <a:lnSpc>
                <a:spcPct val="90000"/>
              </a:lnSpc>
              <a:spcBef>
                <a:spcPts val="0"/>
              </a:spcBef>
              <a:spcAft>
                <a:spcPts val="0"/>
              </a:spcAft>
              <a:buClr>
                <a:schemeClr val="lt1"/>
              </a:buClr>
              <a:buSzPct val="100000"/>
              <a:buFont typeface="Georgia"/>
              <a:buNone/>
            </a:pPr>
            <a:r>
              <a:rPr lang="en" b="1" cap="none">
                <a:latin typeface="Lato"/>
                <a:ea typeface="Lato"/>
                <a:cs typeface="Lato"/>
                <a:sym typeface="Lato"/>
              </a:rPr>
              <a:t>Fall Professional Development Session</a:t>
            </a:r>
            <a:endParaRPr b="1" cap="none">
              <a:latin typeface="Lato"/>
              <a:ea typeface="Lato"/>
              <a:cs typeface="Lato"/>
              <a:sym typeface="Lato"/>
            </a:endParaRPr>
          </a:p>
        </p:txBody>
      </p:sp>
      <p:sp>
        <p:nvSpPr>
          <p:cNvPr id="1184" name="Google Shape;1184;p1"/>
          <p:cNvSpPr txBox="1">
            <a:spLocks noGrp="1"/>
          </p:cNvSpPr>
          <p:nvPr>
            <p:ph type="subTitle" idx="1"/>
          </p:nvPr>
        </p:nvSpPr>
        <p:spPr>
          <a:xfrm>
            <a:off x="799999" y="3652908"/>
            <a:ext cx="2900700" cy="4785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800"/>
              <a:buNone/>
            </a:pPr>
            <a:r>
              <a:rPr lang="en" sz="2200" b="1">
                <a:latin typeface="Lato"/>
                <a:ea typeface="Lato"/>
                <a:cs typeface="Lato"/>
                <a:sym typeface="Lato"/>
              </a:rPr>
              <a:t>November 16, 2022</a:t>
            </a:r>
            <a:endParaRPr sz="2200" b="1">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4"/>
        <p:cNvGrpSpPr/>
        <p:nvPr/>
      </p:nvGrpSpPr>
      <p:grpSpPr>
        <a:xfrm>
          <a:off x="0" y="0"/>
          <a:ext cx="0" cy="0"/>
          <a:chOff x="0" y="0"/>
          <a:chExt cx="0" cy="0"/>
        </a:xfrm>
      </p:grpSpPr>
      <p:sp>
        <p:nvSpPr>
          <p:cNvPr id="1265" name="Google Shape;1265;p11"/>
          <p:cNvSpPr txBox="1">
            <a:spLocks noGrp="1"/>
          </p:cNvSpPr>
          <p:nvPr>
            <p:ph type="body" idx="4294967295"/>
          </p:nvPr>
        </p:nvSpPr>
        <p:spPr>
          <a:xfrm>
            <a:off x="65750" y="1107050"/>
            <a:ext cx="5996400" cy="3820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sz="2000">
                <a:solidFill>
                  <a:srgbClr val="003C71"/>
                </a:solidFill>
                <a:latin typeface="Lato"/>
                <a:ea typeface="Lato"/>
                <a:cs typeface="Lato"/>
                <a:sym typeface="Lato"/>
              </a:rPr>
              <a:t>Per </a:t>
            </a:r>
            <a:r>
              <a:rPr lang="en" sz="2000">
                <a:solidFill>
                  <a:srgbClr val="003C71"/>
                </a:solidFill>
                <a:highlight>
                  <a:srgbClr val="FFFFFF"/>
                </a:highlight>
                <a:latin typeface="Lato"/>
                <a:ea typeface="Lato"/>
                <a:cs typeface="Lato"/>
                <a:sym typeface="Lato"/>
              </a:rPr>
              <a:t> </a:t>
            </a:r>
            <a:r>
              <a:rPr lang="en" sz="2000" u="sng">
                <a:solidFill>
                  <a:srgbClr val="003C71"/>
                </a:solidFill>
                <a:highlight>
                  <a:srgbClr val="FFFFFF"/>
                </a:highlight>
                <a:latin typeface="Lato"/>
                <a:ea typeface="Lato"/>
                <a:cs typeface="Lato"/>
                <a:sym typeface="La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Code of Virginia § 22.1-253.13:4</a:t>
            </a:r>
            <a:r>
              <a:rPr lang="en" sz="2000">
                <a:solidFill>
                  <a:srgbClr val="003C71"/>
                </a:solidFill>
                <a:highlight>
                  <a:srgbClr val="FFFFFF"/>
                </a:highlight>
                <a:latin typeface="Lato"/>
                <a:ea typeface="Lato"/>
                <a:cs typeface="Lato"/>
                <a:sym typeface="Lato"/>
              </a:rPr>
              <a:t>, students are required to:</a:t>
            </a:r>
            <a:endParaRPr sz="2000">
              <a:solidFill>
                <a:srgbClr val="003C71"/>
              </a:solidFill>
              <a:highlight>
                <a:srgbClr val="FFFFFF"/>
              </a:highlight>
              <a:latin typeface="Lato"/>
              <a:ea typeface="Lato"/>
              <a:cs typeface="Lato"/>
              <a:sym typeface="Lato"/>
            </a:endParaRPr>
          </a:p>
          <a:p>
            <a:pPr marL="0" lvl="0" indent="0" algn="l" rtl="0">
              <a:lnSpc>
                <a:spcPct val="100000"/>
              </a:lnSpc>
              <a:spcBef>
                <a:spcPts val="0"/>
              </a:spcBef>
              <a:spcAft>
                <a:spcPts val="0"/>
              </a:spcAft>
              <a:buSzPts val="1800"/>
              <a:buNone/>
            </a:pPr>
            <a:endParaRPr sz="2000">
              <a:solidFill>
                <a:srgbClr val="003C71"/>
              </a:solidFill>
              <a:latin typeface="Lato"/>
              <a:ea typeface="Lato"/>
              <a:cs typeface="Lato"/>
              <a:sym typeface="Lato"/>
            </a:endParaRPr>
          </a:p>
          <a:p>
            <a:pPr marL="749300" lvl="0" indent="-355600" algn="l" rtl="0">
              <a:lnSpc>
                <a:spcPct val="115000"/>
              </a:lnSpc>
              <a:spcBef>
                <a:spcPts val="0"/>
              </a:spcBef>
              <a:spcAft>
                <a:spcPts val="0"/>
              </a:spcAft>
              <a:buClr>
                <a:srgbClr val="003C71"/>
              </a:buClr>
              <a:buSzPts val="2000"/>
              <a:buFont typeface="Lato"/>
              <a:buAutoNum type="arabicPeriod"/>
            </a:pPr>
            <a:r>
              <a:rPr lang="en" sz="2000">
                <a:solidFill>
                  <a:srgbClr val="003C71"/>
                </a:solidFill>
                <a:highlight>
                  <a:srgbClr val="FFFFFF"/>
                </a:highlight>
                <a:latin typeface="Lato"/>
                <a:ea typeface="Lato"/>
                <a:cs typeface="Lato"/>
                <a:sym typeface="Lato"/>
              </a:rPr>
              <a:t>complete an Advanced Placement, honors, International Baccalaureate, or dual enrollment course; or</a:t>
            </a:r>
            <a:endParaRPr sz="2000">
              <a:solidFill>
                <a:srgbClr val="003C71"/>
              </a:solidFill>
              <a:highlight>
                <a:srgbClr val="FFFFFF"/>
              </a:highlight>
              <a:latin typeface="Lato"/>
              <a:ea typeface="Lato"/>
              <a:cs typeface="Lato"/>
              <a:sym typeface="Lato"/>
            </a:endParaRPr>
          </a:p>
          <a:p>
            <a:pPr marL="749300" lvl="0" indent="-355600" algn="l" rtl="0">
              <a:lnSpc>
                <a:spcPct val="115000"/>
              </a:lnSpc>
              <a:spcBef>
                <a:spcPts val="0"/>
              </a:spcBef>
              <a:spcAft>
                <a:spcPts val="0"/>
              </a:spcAft>
              <a:buClr>
                <a:srgbClr val="003C71"/>
              </a:buClr>
              <a:buSzPts val="2000"/>
              <a:buFont typeface="Lato"/>
              <a:buAutoNum type="arabicPeriod"/>
            </a:pPr>
            <a:r>
              <a:rPr lang="en" sz="2000">
                <a:solidFill>
                  <a:srgbClr val="003C71"/>
                </a:solidFill>
                <a:highlight>
                  <a:srgbClr val="FFFFFF"/>
                </a:highlight>
                <a:latin typeface="Lato"/>
                <a:ea typeface="Lato"/>
                <a:cs typeface="Lato"/>
                <a:sym typeface="Lato"/>
              </a:rPr>
              <a:t>complete a high-quality work-based learning experience</a:t>
            </a:r>
            <a:r>
              <a:rPr lang="en" sz="2000">
                <a:solidFill>
                  <a:schemeClr val="dk1"/>
                </a:solidFill>
                <a:highlight>
                  <a:schemeClr val="lt1"/>
                </a:highlight>
                <a:latin typeface="Lato"/>
                <a:ea typeface="Lato"/>
                <a:cs typeface="Lato"/>
                <a:sym typeface="Lato"/>
              </a:rPr>
              <a:t>*</a:t>
            </a:r>
            <a:r>
              <a:rPr lang="en" sz="2000">
                <a:solidFill>
                  <a:srgbClr val="003C71"/>
                </a:solidFill>
                <a:highlight>
                  <a:srgbClr val="FFFFFF"/>
                </a:highlight>
                <a:latin typeface="Lato"/>
                <a:ea typeface="Lato"/>
                <a:cs typeface="Lato"/>
                <a:sym typeface="Lato"/>
              </a:rPr>
              <a:t>, as defined by the Board; or </a:t>
            </a:r>
            <a:endParaRPr sz="2000">
              <a:solidFill>
                <a:srgbClr val="003C71"/>
              </a:solidFill>
              <a:highlight>
                <a:srgbClr val="FFFFFF"/>
              </a:highlight>
              <a:latin typeface="Lato"/>
              <a:ea typeface="Lato"/>
              <a:cs typeface="Lato"/>
              <a:sym typeface="Lato"/>
            </a:endParaRPr>
          </a:p>
          <a:p>
            <a:pPr marL="749300" lvl="0" indent="-355600" algn="l" rtl="0">
              <a:lnSpc>
                <a:spcPct val="115000"/>
              </a:lnSpc>
              <a:spcBef>
                <a:spcPts val="0"/>
              </a:spcBef>
              <a:spcAft>
                <a:spcPts val="0"/>
              </a:spcAft>
              <a:buClr>
                <a:srgbClr val="003C71"/>
              </a:buClr>
              <a:buSzPts val="2000"/>
              <a:buFont typeface="Lato"/>
              <a:buAutoNum type="arabicPeriod"/>
            </a:pPr>
            <a:r>
              <a:rPr lang="en" sz="2000">
                <a:solidFill>
                  <a:srgbClr val="003C71"/>
                </a:solidFill>
                <a:highlight>
                  <a:srgbClr val="FFFFFF"/>
                </a:highlight>
                <a:latin typeface="Lato"/>
                <a:ea typeface="Lato"/>
                <a:cs typeface="Lato"/>
                <a:sym typeface="Lato"/>
              </a:rPr>
              <a:t>earn a career and technical education credential that has been approved by the Board.</a:t>
            </a:r>
            <a:endParaRPr sz="2000">
              <a:solidFill>
                <a:srgbClr val="003C71"/>
              </a:solidFill>
              <a:highlight>
                <a:srgbClr val="FFFFFF"/>
              </a:highlight>
              <a:latin typeface="Lato"/>
              <a:ea typeface="Lato"/>
              <a:cs typeface="Lato"/>
              <a:sym typeface="Lato"/>
            </a:endParaRPr>
          </a:p>
          <a:p>
            <a:pPr marL="0" lvl="0" indent="0" algn="l" rtl="0">
              <a:lnSpc>
                <a:spcPct val="100000"/>
              </a:lnSpc>
              <a:spcBef>
                <a:spcPts val="0"/>
              </a:spcBef>
              <a:spcAft>
                <a:spcPts val="0"/>
              </a:spcAft>
              <a:buSzPts val="1800"/>
              <a:buNone/>
            </a:pPr>
            <a:endParaRPr sz="2000" b="1">
              <a:solidFill>
                <a:srgbClr val="003666"/>
              </a:solidFill>
              <a:latin typeface="Lato"/>
              <a:ea typeface="Lato"/>
              <a:cs typeface="Lato"/>
              <a:sym typeface="Lato"/>
            </a:endParaRPr>
          </a:p>
          <a:p>
            <a:pPr marL="0" lvl="0" indent="0" algn="l" rtl="0">
              <a:lnSpc>
                <a:spcPct val="100000"/>
              </a:lnSpc>
              <a:spcBef>
                <a:spcPts val="0"/>
              </a:spcBef>
              <a:spcAft>
                <a:spcPts val="0"/>
              </a:spcAft>
              <a:buSzPts val="1800"/>
              <a:buNone/>
            </a:pPr>
            <a:r>
              <a:rPr lang="en" sz="2000">
                <a:solidFill>
                  <a:srgbClr val="003666"/>
                </a:solidFill>
                <a:latin typeface="Josefin Sans"/>
                <a:ea typeface="Josefin Sans"/>
                <a:cs typeface="Josefin Sans"/>
                <a:sym typeface="Josefin Sans"/>
              </a:rPr>
              <a:t> </a:t>
            </a:r>
            <a:endParaRPr sz="2000">
              <a:solidFill>
                <a:srgbClr val="003666"/>
              </a:solidFill>
              <a:latin typeface="Josefin Sans"/>
              <a:ea typeface="Josefin Sans"/>
              <a:cs typeface="Josefin Sans"/>
              <a:sym typeface="Josefin Sans"/>
            </a:endParaRPr>
          </a:p>
        </p:txBody>
      </p:sp>
      <p:pic>
        <p:nvPicPr>
          <p:cNvPr id="1266" name="Google Shape;1266;p11"/>
          <p:cNvPicPr preferRelativeResize="0"/>
          <p:nvPr/>
        </p:nvPicPr>
        <p:blipFill rotWithShape="1">
          <a:blip r:embed="rId4">
            <a:alphaModFix/>
          </a:blip>
          <a:srcRect b="3929"/>
          <a:stretch/>
        </p:blipFill>
        <p:spPr>
          <a:xfrm>
            <a:off x="6062150" y="1704200"/>
            <a:ext cx="2929450" cy="2110675"/>
          </a:xfrm>
          <a:prstGeom prst="rect">
            <a:avLst/>
          </a:prstGeom>
          <a:noFill/>
          <a:ln>
            <a:noFill/>
          </a:ln>
        </p:spPr>
      </p:pic>
      <p:sp>
        <p:nvSpPr>
          <p:cNvPr id="1267" name="Google Shape;1267;p11"/>
          <p:cNvSpPr txBox="1"/>
          <p:nvPr/>
        </p:nvSpPr>
        <p:spPr>
          <a:xfrm>
            <a:off x="3417600" y="4604725"/>
            <a:ext cx="55740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1400" b="1" i="0" u="none" strike="noStrike" cap="none">
                <a:solidFill>
                  <a:srgbClr val="1C4587"/>
                </a:solidFill>
                <a:latin typeface="Lato"/>
                <a:ea typeface="Lato"/>
                <a:cs typeface="Lato"/>
                <a:sym typeface="Lato"/>
              </a:rPr>
              <a:t>*Excluding: Job Shadowing and Mentorship of less than 140 hours</a:t>
            </a:r>
            <a:endParaRPr sz="1400" b="1" i="0" u="none" strike="noStrike" cap="none">
              <a:solidFill>
                <a:srgbClr val="1C4587"/>
              </a:solidFill>
              <a:latin typeface="Lato"/>
              <a:ea typeface="Lato"/>
              <a:cs typeface="Lato"/>
              <a:sym typeface="Lato"/>
            </a:endParaRPr>
          </a:p>
        </p:txBody>
      </p:sp>
      <p:sp>
        <p:nvSpPr>
          <p:cNvPr id="1268" name="Google Shape;1268;p11"/>
          <p:cNvSpPr txBox="1"/>
          <p:nvPr/>
        </p:nvSpPr>
        <p:spPr>
          <a:xfrm>
            <a:off x="0" y="-50"/>
            <a:ext cx="9144000" cy="914400"/>
          </a:xfrm>
          <a:prstGeom prst="rect">
            <a:avLst/>
          </a:prstGeom>
          <a:solidFill>
            <a:schemeClr val="dk1"/>
          </a:solidFill>
          <a:ln>
            <a:noFill/>
          </a:ln>
        </p:spPr>
        <p:txBody>
          <a:bodyPr spcFirstLastPara="1" wrap="square" lIns="285750" tIns="45700" rIns="91425" bIns="45700" anchor="ctr" anchorCtr="0">
            <a:noAutofit/>
          </a:bodyPr>
          <a:lstStyle/>
          <a:p>
            <a:pPr marL="0" marR="0" lvl="0" indent="0" algn="ctr" rtl="0">
              <a:lnSpc>
                <a:spcPct val="100000"/>
              </a:lnSpc>
              <a:spcBef>
                <a:spcPts val="0"/>
              </a:spcBef>
              <a:spcAft>
                <a:spcPts val="0"/>
              </a:spcAft>
              <a:buClr>
                <a:schemeClr val="accent2"/>
              </a:buClr>
              <a:buSzPts val="1100"/>
              <a:buFont typeface="Georgia"/>
              <a:buNone/>
            </a:pPr>
            <a:r>
              <a:rPr lang="en" sz="3500" b="0" i="0" u="none" strike="noStrike" cap="none">
                <a:solidFill>
                  <a:schemeClr val="lt1"/>
                </a:solidFill>
                <a:latin typeface="Georgia"/>
                <a:ea typeface="Georgia"/>
                <a:cs typeface="Georgia"/>
                <a:sym typeface="Georgia"/>
              </a:rPr>
              <a:t> </a:t>
            </a:r>
            <a:r>
              <a:rPr lang="en" sz="4000" b="1" i="0" u="none" strike="noStrike" cap="none">
                <a:solidFill>
                  <a:schemeClr val="lt1"/>
                </a:solidFill>
                <a:latin typeface="Lato"/>
                <a:ea typeface="Lato"/>
                <a:cs typeface="Lato"/>
                <a:sym typeface="Lato"/>
              </a:rPr>
              <a:t>Graduation Requirements </a:t>
            </a:r>
            <a:endParaRPr sz="4000" b="1" i="0" u="none" strike="noStrike" cap="none">
              <a:solidFill>
                <a:schemeClr val="l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12"/>
          <p:cNvSpPr txBox="1">
            <a:spLocks noGrp="1"/>
          </p:cNvSpPr>
          <p:nvPr>
            <p:ph type="body" idx="1"/>
          </p:nvPr>
        </p:nvSpPr>
        <p:spPr>
          <a:xfrm>
            <a:off x="252275" y="1094200"/>
            <a:ext cx="8263200" cy="35385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rgbClr val="000000"/>
              </a:buClr>
              <a:buSzPts val="1800"/>
              <a:buFont typeface="Arial"/>
              <a:buNone/>
            </a:pPr>
            <a:r>
              <a:rPr lang="en" sz="2900">
                <a:solidFill>
                  <a:srgbClr val="003C71"/>
                </a:solidFill>
                <a:latin typeface="Lato"/>
                <a:ea typeface="Lato"/>
                <a:cs typeface="Lato"/>
                <a:sym typeface="Lato"/>
              </a:rPr>
              <a:t>HQWBL opportunities are school-coordinated experiences that must be:</a:t>
            </a:r>
            <a:endParaRPr sz="2900">
              <a:solidFill>
                <a:srgbClr val="003C71"/>
              </a:solidFill>
              <a:latin typeface="Lato"/>
              <a:ea typeface="Lato"/>
              <a:cs typeface="Lato"/>
              <a:sym typeface="Lato"/>
            </a:endParaRPr>
          </a:p>
          <a:p>
            <a:pPr marL="457200" lvl="0" indent="-412750" algn="l" rtl="0">
              <a:lnSpc>
                <a:spcPct val="100000"/>
              </a:lnSpc>
              <a:spcBef>
                <a:spcPts val="1200"/>
              </a:spcBef>
              <a:spcAft>
                <a:spcPts val="0"/>
              </a:spcAft>
              <a:buClr>
                <a:srgbClr val="003C71"/>
              </a:buClr>
              <a:buSzPts val="2900"/>
              <a:buFont typeface="Lato"/>
              <a:buChar char="●"/>
            </a:pPr>
            <a:r>
              <a:rPr lang="en" sz="2900">
                <a:solidFill>
                  <a:srgbClr val="003C71"/>
                </a:solidFill>
                <a:latin typeface="Lato"/>
                <a:ea typeface="Lato"/>
                <a:cs typeface="Lato"/>
                <a:sym typeface="Lato"/>
              </a:rPr>
              <a:t>Related to students’ career goals and/or interests;</a:t>
            </a:r>
            <a:endParaRPr sz="2900">
              <a:solidFill>
                <a:srgbClr val="003C71"/>
              </a:solidFill>
              <a:latin typeface="Lato"/>
              <a:ea typeface="Lato"/>
              <a:cs typeface="Lato"/>
              <a:sym typeface="Lato"/>
            </a:endParaRPr>
          </a:p>
          <a:p>
            <a:pPr marL="457200" lvl="0" indent="-412750" algn="l" rtl="0">
              <a:lnSpc>
                <a:spcPct val="100000"/>
              </a:lnSpc>
              <a:spcBef>
                <a:spcPts val="0"/>
              </a:spcBef>
              <a:spcAft>
                <a:spcPts val="0"/>
              </a:spcAft>
              <a:buClr>
                <a:srgbClr val="003C71"/>
              </a:buClr>
              <a:buSzPts val="2900"/>
              <a:buFont typeface="Lato"/>
              <a:buChar char="●"/>
            </a:pPr>
            <a:r>
              <a:rPr lang="en" sz="2900">
                <a:solidFill>
                  <a:srgbClr val="003C71"/>
                </a:solidFill>
                <a:latin typeface="Lato"/>
                <a:ea typeface="Lato"/>
                <a:cs typeface="Lato"/>
                <a:sym typeface="Lato"/>
              </a:rPr>
              <a:t>Connected to a course; and </a:t>
            </a:r>
            <a:endParaRPr sz="2900">
              <a:solidFill>
                <a:srgbClr val="003C71"/>
              </a:solidFill>
              <a:latin typeface="Lato"/>
              <a:ea typeface="Lato"/>
              <a:cs typeface="Lato"/>
              <a:sym typeface="Lato"/>
            </a:endParaRPr>
          </a:p>
          <a:p>
            <a:pPr marL="457200" lvl="0" indent="-412750" algn="l" rtl="0">
              <a:lnSpc>
                <a:spcPct val="100000"/>
              </a:lnSpc>
              <a:spcBef>
                <a:spcPts val="0"/>
              </a:spcBef>
              <a:spcAft>
                <a:spcPts val="0"/>
              </a:spcAft>
              <a:buClr>
                <a:srgbClr val="003C71"/>
              </a:buClr>
              <a:buSzPts val="2900"/>
              <a:buFont typeface="Lato"/>
              <a:buChar char="●"/>
            </a:pPr>
            <a:r>
              <a:rPr lang="en" sz="2900">
                <a:solidFill>
                  <a:srgbClr val="003C71"/>
                </a:solidFill>
                <a:latin typeface="Lato"/>
                <a:ea typeface="Lato"/>
                <a:cs typeface="Lato"/>
                <a:sym typeface="Lato"/>
              </a:rPr>
              <a:t>Performed in partnership with businesses and organizations</a:t>
            </a:r>
            <a:endParaRPr>
              <a:solidFill>
                <a:srgbClr val="003C71"/>
              </a:solidFill>
            </a:endParaRPr>
          </a:p>
        </p:txBody>
      </p:sp>
      <p:sp>
        <p:nvSpPr>
          <p:cNvPr id="1274" name="Google Shape;1274;p12"/>
          <p:cNvSpPr txBox="1">
            <a:spLocks noGrp="1"/>
          </p:cNvSpPr>
          <p:nvPr>
            <p:ph type="title"/>
          </p:nvPr>
        </p:nvSpPr>
        <p:spPr>
          <a:xfrm>
            <a:off x="0" y="0"/>
            <a:ext cx="9144000" cy="914400"/>
          </a:xfrm>
          <a:prstGeom prst="rect">
            <a:avLst/>
          </a:prstGeom>
          <a:solidFill>
            <a:schemeClr val="dk1"/>
          </a:solidFill>
          <a:ln>
            <a:noFill/>
          </a:ln>
        </p:spPr>
        <p:txBody>
          <a:bodyPr spcFirstLastPara="1" wrap="square" lIns="617225" tIns="34275" rIns="68575" bIns="34275" anchor="ctr" anchorCtr="0">
            <a:normAutofit/>
          </a:bodyPr>
          <a:lstStyle/>
          <a:p>
            <a:pPr marL="0" marR="0" lvl="0" indent="0" algn="ctr" rtl="0">
              <a:lnSpc>
                <a:spcPct val="90000"/>
              </a:lnSpc>
              <a:spcBef>
                <a:spcPts val="0"/>
              </a:spcBef>
              <a:spcAft>
                <a:spcPts val="0"/>
              </a:spcAft>
              <a:buClr>
                <a:schemeClr val="accent2"/>
              </a:buClr>
              <a:buSzPts val="1100"/>
              <a:buFont typeface="Georgia"/>
              <a:buNone/>
            </a:pPr>
            <a:r>
              <a:rPr lang="en" sz="4000" b="1" cap="none">
                <a:latin typeface="Lato"/>
                <a:ea typeface="Lato"/>
                <a:cs typeface="Lato"/>
                <a:sym typeface="Lato"/>
              </a:rPr>
              <a:t>The HQWBL Connection</a:t>
            </a:r>
            <a:endParaRPr sz="4000" b="1" cap="none">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1279" name="Google Shape;1279;p13"/>
          <p:cNvPicPr preferRelativeResize="0"/>
          <p:nvPr/>
        </p:nvPicPr>
        <p:blipFill rotWithShape="1">
          <a:blip r:embed="rId3">
            <a:alphaModFix/>
          </a:blip>
          <a:srcRect/>
          <a:stretch/>
        </p:blipFill>
        <p:spPr>
          <a:xfrm>
            <a:off x="282100" y="1109375"/>
            <a:ext cx="8637350" cy="3881726"/>
          </a:xfrm>
          <a:prstGeom prst="rect">
            <a:avLst/>
          </a:prstGeom>
          <a:noFill/>
          <a:ln>
            <a:noFill/>
          </a:ln>
        </p:spPr>
      </p:pic>
      <p:sp>
        <p:nvSpPr>
          <p:cNvPr id="1280" name="Google Shape;1280;p13"/>
          <p:cNvSpPr txBox="1">
            <a:spLocks noGrp="1"/>
          </p:cNvSpPr>
          <p:nvPr>
            <p:ph type="title"/>
          </p:nvPr>
        </p:nvSpPr>
        <p:spPr>
          <a:xfrm>
            <a:off x="0" y="0"/>
            <a:ext cx="9144000" cy="1097400"/>
          </a:xfrm>
          <a:prstGeom prst="rect">
            <a:avLst/>
          </a:prstGeom>
          <a:solidFill>
            <a:schemeClr val="dk1"/>
          </a:solidFill>
          <a:ln>
            <a:noFill/>
          </a:ln>
        </p:spPr>
        <p:txBody>
          <a:bodyPr spcFirstLastPara="1" wrap="square" lIns="617225" tIns="34275" rIns="68575" bIns="34275" anchor="ctr" anchorCtr="0">
            <a:noAutofit/>
          </a:bodyPr>
          <a:lstStyle/>
          <a:p>
            <a:pPr marL="0" marR="0" lvl="0" indent="0" algn="ctr" rtl="0">
              <a:lnSpc>
                <a:spcPct val="90000"/>
              </a:lnSpc>
              <a:spcBef>
                <a:spcPts val="0"/>
              </a:spcBef>
              <a:spcAft>
                <a:spcPts val="0"/>
              </a:spcAft>
              <a:buClr>
                <a:schemeClr val="accent2"/>
              </a:buClr>
              <a:buSzPts val="1100"/>
              <a:buFont typeface="Georgia"/>
              <a:buNone/>
            </a:pPr>
            <a:r>
              <a:rPr lang="en" sz="4000" b="1" cap="none">
                <a:latin typeface="Lato"/>
                <a:ea typeface="Lato"/>
                <a:cs typeface="Lato"/>
                <a:sym typeface="Lato"/>
              </a:rPr>
              <a:t>The 12 HQWBL Experiences Promote:</a:t>
            </a:r>
            <a:endParaRPr sz="4000" b="1" cap="none">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4"/>
        <p:cNvGrpSpPr/>
        <p:nvPr/>
      </p:nvGrpSpPr>
      <p:grpSpPr>
        <a:xfrm>
          <a:off x="0" y="0"/>
          <a:ext cx="0" cy="0"/>
          <a:chOff x="0" y="0"/>
          <a:chExt cx="0" cy="0"/>
        </a:xfrm>
      </p:grpSpPr>
      <p:pic>
        <p:nvPicPr>
          <p:cNvPr id="1285" name="Google Shape;1285;p14"/>
          <p:cNvPicPr preferRelativeResize="0"/>
          <p:nvPr/>
        </p:nvPicPr>
        <p:blipFill rotWithShape="1">
          <a:blip r:embed="rId3">
            <a:alphaModFix/>
          </a:blip>
          <a:srcRect/>
          <a:stretch/>
        </p:blipFill>
        <p:spPr>
          <a:xfrm>
            <a:off x="7623575" y="4062375"/>
            <a:ext cx="1477400" cy="1028210"/>
          </a:xfrm>
          <a:prstGeom prst="rect">
            <a:avLst/>
          </a:prstGeom>
          <a:noFill/>
          <a:ln>
            <a:noFill/>
          </a:ln>
        </p:spPr>
      </p:pic>
      <p:sp>
        <p:nvSpPr>
          <p:cNvPr id="1286" name="Google Shape;1286;p14"/>
          <p:cNvSpPr txBox="1">
            <a:spLocks noGrp="1"/>
          </p:cNvSpPr>
          <p:nvPr>
            <p:ph type="title"/>
          </p:nvPr>
        </p:nvSpPr>
        <p:spPr>
          <a:xfrm>
            <a:off x="0" y="0"/>
            <a:ext cx="6472800" cy="914400"/>
          </a:xfrm>
          <a:prstGeom prst="rect">
            <a:avLst/>
          </a:prstGeom>
          <a:solidFill>
            <a:schemeClr val="dk1"/>
          </a:solid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 sz="4000" b="1">
                <a:solidFill>
                  <a:schemeClr val="lt1"/>
                </a:solidFill>
                <a:latin typeface="Lato"/>
                <a:ea typeface="Lato"/>
                <a:cs typeface="Lato"/>
                <a:sym typeface="Lato"/>
              </a:rPr>
              <a:t>12 HQWBL</a:t>
            </a:r>
            <a:r>
              <a:rPr lang="en" sz="4000" cap="small">
                <a:solidFill>
                  <a:schemeClr val="lt1"/>
                </a:solidFill>
                <a:latin typeface="Lato"/>
                <a:ea typeface="Lato"/>
                <a:cs typeface="Lato"/>
                <a:sym typeface="Lato"/>
              </a:rPr>
              <a:t> </a:t>
            </a:r>
            <a:r>
              <a:rPr lang="en" sz="4000" b="1">
                <a:solidFill>
                  <a:schemeClr val="lt1"/>
                </a:solidFill>
                <a:latin typeface="Lato"/>
                <a:ea typeface="Lato"/>
                <a:cs typeface="Lato"/>
                <a:sym typeface="Lato"/>
              </a:rPr>
              <a:t>Experiences</a:t>
            </a:r>
            <a:endParaRPr sz="4000" b="1">
              <a:solidFill>
                <a:schemeClr val="lt1"/>
              </a:solidFill>
              <a:latin typeface="Lato"/>
              <a:ea typeface="Lato"/>
              <a:cs typeface="Lato"/>
              <a:sym typeface="Lato"/>
            </a:endParaRPr>
          </a:p>
        </p:txBody>
      </p:sp>
      <p:sp>
        <p:nvSpPr>
          <p:cNvPr id="1287" name="Google Shape;1287;p14"/>
          <p:cNvSpPr txBox="1"/>
          <p:nvPr/>
        </p:nvSpPr>
        <p:spPr>
          <a:xfrm>
            <a:off x="76200" y="1741925"/>
            <a:ext cx="1269300" cy="57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Lato"/>
                <a:ea typeface="Lato"/>
                <a:cs typeface="Lato"/>
                <a:sym typeface="Lato"/>
              </a:rPr>
              <a:t>Job Shadowing</a:t>
            </a:r>
            <a:endParaRPr sz="1400" b="1" i="0" u="none" strike="noStrike" cap="none">
              <a:solidFill>
                <a:schemeClr val="dk1"/>
              </a:solidFill>
              <a:latin typeface="Lato"/>
              <a:ea typeface="Lato"/>
              <a:cs typeface="Lato"/>
              <a:sym typeface="Lato"/>
            </a:endParaRPr>
          </a:p>
        </p:txBody>
      </p:sp>
      <p:sp>
        <p:nvSpPr>
          <p:cNvPr id="1288" name="Google Shape;1288;p14"/>
          <p:cNvSpPr txBox="1"/>
          <p:nvPr/>
        </p:nvSpPr>
        <p:spPr>
          <a:xfrm>
            <a:off x="1802675" y="1741875"/>
            <a:ext cx="11733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Black"/>
              <a:ea typeface="Lato Black"/>
              <a:cs typeface="Lato Black"/>
              <a:sym typeface="Lato Black"/>
            </a:endParaRPr>
          </a:p>
        </p:txBody>
      </p:sp>
      <p:sp>
        <p:nvSpPr>
          <p:cNvPr id="1289" name="Google Shape;1289;p14"/>
          <p:cNvSpPr txBox="1"/>
          <p:nvPr/>
        </p:nvSpPr>
        <p:spPr>
          <a:xfrm>
            <a:off x="6812700" y="1696450"/>
            <a:ext cx="2255100" cy="66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59105"/>
                </a:solidFill>
                <a:latin typeface="Lato"/>
                <a:ea typeface="Lato"/>
                <a:cs typeface="Lato"/>
                <a:sym typeface="Lato"/>
              </a:rPr>
              <a:t>Mentorship</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59105"/>
                </a:solidFill>
                <a:latin typeface="Lato"/>
                <a:ea typeface="Lato"/>
                <a:cs typeface="Lato"/>
                <a:sym typeface="Lato"/>
              </a:rPr>
              <a:t>140 hours or more </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59105"/>
                </a:solidFill>
                <a:latin typeface="Lato"/>
                <a:ea typeface="Lato"/>
                <a:cs typeface="Lato"/>
                <a:sym typeface="Lato"/>
              </a:rPr>
              <a:t>.5 credit</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AA84F"/>
              </a:solidFill>
              <a:latin typeface="Lato Black"/>
              <a:ea typeface="Lato Black"/>
              <a:cs typeface="Lato Black"/>
              <a:sym typeface="Lato Black"/>
            </a:endParaRPr>
          </a:p>
        </p:txBody>
      </p:sp>
      <p:sp>
        <p:nvSpPr>
          <p:cNvPr id="1290" name="Google Shape;1290;p14"/>
          <p:cNvSpPr txBox="1"/>
          <p:nvPr/>
        </p:nvSpPr>
        <p:spPr>
          <a:xfrm>
            <a:off x="2719691" y="1340638"/>
            <a:ext cx="17043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Lato"/>
                <a:ea typeface="Lato"/>
                <a:cs typeface="Lato"/>
                <a:sym typeface="Lato"/>
              </a:rPr>
              <a:t>Externship</a:t>
            </a:r>
            <a:endParaRPr sz="1400" b="1" i="0" u="none" strike="noStrike" cap="none">
              <a:solidFill>
                <a:schemeClr val="dk1"/>
              </a:solidFill>
              <a:latin typeface="Lato"/>
              <a:ea typeface="Lato"/>
              <a:cs typeface="Lato"/>
              <a:sym typeface="Lato"/>
            </a:endParaRPr>
          </a:p>
        </p:txBody>
      </p:sp>
      <p:sp>
        <p:nvSpPr>
          <p:cNvPr id="1291" name="Google Shape;1291;p14"/>
          <p:cNvSpPr txBox="1"/>
          <p:nvPr/>
        </p:nvSpPr>
        <p:spPr>
          <a:xfrm>
            <a:off x="3832925" y="1896150"/>
            <a:ext cx="1704300" cy="66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Lato"/>
                <a:ea typeface="Lato"/>
                <a:cs typeface="Lato"/>
                <a:sym typeface="Lato"/>
              </a:rPr>
              <a:t>School-Based Enterprise</a:t>
            </a:r>
            <a:endParaRPr sz="1400" b="1" i="0" u="none" strike="noStrike" cap="none">
              <a:solidFill>
                <a:schemeClr val="dk1"/>
              </a:solidFill>
              <a:latin typeface="Lato"/>
              <a:ea typeface="Lato"/>
              <a:cs typeface="Lato"/>
              <a:sym typeface="Lato"/>
            </a:endParaRPr>
          </a:p>
        </p:txBody>
      </p:sp>
      <p:sp>
        <p:nvSpPr>
          <p:cNvPr id="1292" name="Google Shape;1292;p14"/>
          <p:cNvSpPr txBox="1"/>
          <p:nvPr/>
        </p:nvSpPr>
        <p:spPr>
          <a:xfrm>
            <a:off x="5646581" y="2600081"/>
            <a:ext cx="1977000" cy="57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59105"/>
                </a:solidFill>
                <a:latin typeface="Lato"/>
                <a:ea typeface="Lato"/>
                <a:cs typeface="Lato"/>
                <a:sym typeface="Lato"/>
              </a:rPr>
              <a:t>Internship</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59105"/>
                </a:solidFill>
                <a:latin typeface="Lato"/>
                <a:ea typeface="Lato"/>
                <a:cs typeface="Lato"/>
                <a:sym typeface="Lato"/>
              </a:rPr>
              <a:t>280 hours or more</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59105"/>
                </a:solidFill>
                <a:latin typeface="Lato"/>
                <a:ea typeface="Lato"/>
                <a:cs typeface="Lato"/>
                <a:sym typeface="Lato"/>
              </a:rPr>
              <a:t>1 credit</a:t>
            </a:r>
            <a:endParaRPr sz="1400" b="1" i="0" u="none" strike="noStrike" cap="none">
              <a:solidFill>
                <a:srgbClr val="059105"/>
              </a:solidFill>
              <a:latin typeface="Lato"/>
              <a:ea typeface="Lato"/>
              <a:cs typeface="Lato"/>
              <a:sym typeface="Lato"/>
            </a:endParaRPr>
          </a:p>
        </p:txBody>
      </p:sp>
      <p:sp>
        <p:nvSpPr>
          <p:cNvPr id="1293" name="Google Shape;1293;p14"/>
          <p:cNvSpPr txBox="1"/>
          <p:nvPr/>
        </p:nvSpPr>
        <p:spPr>
          <a:xfrm>
            <a:off x="2946758" y="4204697"/>
            <a:ext cx="12693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highlight>
                  <a:schemeClr val="lt1"/>
                </a:highlight>
                <a:latin typeface="Lato"/>
                <a:ea typeface="Lato"/>
                <a:cs typeface="Lato"/>
                <a:sym typeface="Lato"/>
              </a:rPr>
              <a:t>Clinical Experience</a:t>
            </a:r>
            <a:endParaRPr sz="1400" b="1" i="0" u="none" strike="noStrike" cap="none">
              <a:solidFill>
                <a:schemeClr val="dk1"/>
              </a:solidFill>
              <a:highlight>
                <a:schemeClr val="lt1"/>
              </a:highlight>
              <a:latin typeface="Lato"/>
              <a:ea typeface="Lato"/>
              <a:cs typeface="Lato"/>
              <a:sym typeface="Lato"/>
            </a:endParaRPr>
          </a:p>
        </p:txBody>
      </p:sp>
      <p:sp>
        <p:nvSpPr>
          <p:cNvPr id="1294" name="Google Shape;1294;p14"/>
          <p:cNvSpPr txBox="1"/>
          <p:nvPr/>
        </p:nvSpPr>
        <p:spPr>
          <a:xfrm>
            <a:off x="2309975" y="2968950"/>
            <a:ext cx="3336600" cy="66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59105"/>
                </a:solidFill>
                <a:latin typeface="Lato"/>
                <a:ea typeface="Lato"/>
                <a:cs typeface="Lato"/>
                <a:sym typeface="Lato"/>
              </a:rPr>
              <a:t>Cooperative Education</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59105"/>
                </a:solidFill>
                <a:latin typeface="Lato"/>
                <a:ea typeface="Lato"/>
                <a:cs typeface="Lato"/>
                <a:sym typeface="Lato"/>
              </a:rPr>
              <a:t>280 hours or more</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rgbClr val="059105"/>
                </a:solidFill>
                <a:latin typeface="Lato"/>
                <a:ea typeface="Lato"/>
                <a:cs typeface="Lato"/>
                <a:sym typeface="Lato"/>
              </a:rPr>
              <a:t>1 credit</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59105"/>
              </a:solidFill>
              <a:latin typeface="Lato Black"/>
              <a:ea typeface="Lato Black"/>
              <a:cs typeface="Lato Black"/>
              <a:sym typeface="Lato Black"/>
            </a:endParaRPr>
          </a:p>
        </p:txBody>
      </p:sp>
      <p:sp>
        <p:nvSpPr>
          <p:cNvPr id="1295" name="Google Shape;1295;p14"/>
          <p:cNvSpPr txBox="1"/>
          <p:nvPr/>
        </p:nvSpPr>
        <p:spPr>
          <a:xfrm>
            <a:off x="4092375" y="4239550"/>
            <a:ext cx="3336600" cy="66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59105"/>
                </a:solidFill>
                <a:latin typeface="Lato"/>
                <a:ea typeface="Lato"/>
                <a:cs typeface="Lato"/>
                <a:sym typeface="Lato"/>
              </a:rPr>
              <a:t>Youth Registered </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59105"/>
                </a:solidFill>
                <a:latin typeface="Lato"/>
                <a:ea typeface="Lato"/>
                <a:cs typeface="Lato"/>
                <a:sym typeface="Lato"/>
              </a:rPr>
              <a:t>Apprenticeship </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rgbClr val="059105"/>
                </a:solidFill>
                <a:latin typeface="Lato"/>
                <a:ea typeface="Lato"/>
                <a:cs typeface="Lato"/>
                <a:sym typeface="Lato"/>
              </a:rPr>
              <a:t>280 hours or more</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rgbClr val="059105"/>
                </a:solidFill>
                <a:latin typeface="Lato"/>
                <a:ea typeface="Lato"/>
                <a:cs typeface="Lato"/>
                <a:sym typeface="Lato"/>
              </a:rPr>
              <a:t>1 credit</a:t>
            </a:r>
            <a:endParaRPr sz="1400" b="1" i="0" u="none" strike="noStrike" cap="none">
              <a:solidFill>
                <a:srgbClr val="059105"/>
              </a:solidFill>
              <a:latin typeface="Lato"/>
              <a:ea typeface="Lato"/>
              <a:cs typeface="Lato"/>
              <a:sym typeface="Lato"/>
            </a:endParaRPr>
          </a:p>
        </p:txBody>
      </p:sp>
      <p:pic>
        <p:nvPicPr>
          <p:cNvPr id="1296" name="Google Shape;1296;p14"/>
          <p:cNvPicPr preferRelativeResize="0"/>
          <p:nvPr/>
        </p:nvPicPr>
        <p:blipFill rotWithShape="1">
          <a:blip r:embed="rId4">
            <a:alphaModFix/>
          </a:blip>
          <a:srcRect/>
          <a:stretch/>
        </p:blipFill>
        <p:spPr>
          <a:xfrm>
            <a:off x="7139000" y="3983250"/>
            <a:ext cx="178275" cy="178275"/>
          </a:xfrm>
          <a:prstGeom prst="rect">
            <a:avLst/>
          </a:prstGeom>
          <a:noFill/>
          <a:ln>
            <a:noFill/>
          </a:ln>
        </p:spPr>
      </p:pic>
      <p:sp>
        <p:nvSpPr>
          <p:cNvPr id="1297" name="Google Shape;1297;p14"/>
          <p:cNvSpPr txBox="1"/>
          <p:nvPr/>
        </p:nvSpPr>
        <p:spPr>
          <a:xfrm>
            <a:off x="9542200" y="4785350"/>
            <a:ext cx="1342500" cy="882600"/>
          </a:xfrm>
          <a:prstGeom prst="rect">
            <a:avLst/>
          </a:prstGeom>
          <a:noFill/>
          <a:ln>
            <a:noFill/>
          </a:ln>
        </p:spPr>
        <p:txBody>
          <a:bodyPr spcFirstLastPara="1" wrap="square" lIns="91425" tIns="91425" rIns="91425" bIns="91425" anchor="ctr" anchorCtr="0">
            <a:noAutofit/>
          </a:bodyPr>
          <a:lstStyle/>
          <a:p>
            <a:pPr marL="114300" marR="114300" lvl="0" indent="0" algn="l" rtl="0">
              <a:lnSpc>
                <a:spcPct val="115000"/>
              </a:lnSpc>
              <a:spcBef>
                <a:spcPts val="0"/>
              </a:spcBef>
              <a:spcAft>
                <a:spcPts val="0"/>
              </a:spcAft>
              <a:buClr>
                <a:srgbClr val="000000"/>
              </a:buClr>
              <a:buSzPts val="1100"/>
              <a:buFont typeface="Arial"/>
              <a:buNone/>
            </a:pPr>
            <a:endParaRPr sz="1100" b="0" i="0" u="none" strike="noStrike" cap="none">
              <a:solidFill>
                <a:srgbClr val="3C4043"/>
              </a:solidFill>
              <a:highlight>
                <a:srgbClr val="E8EAED"/>
              </a:highlight>
              <a:latin typeface="Roboto"/>
              <a:ea typeface="Roboto"/>
              <a:cs typeface="Roboto"/>
              <a:sym typeface="Roboto"/>
            </a:endParaRPr>
          </a:p>
        </p:txBody>
      </p:sp>
      <p:sp>
        <p:nvSpPr>
          <p:cNvPr id="1298" name="Google Shape;1298;p14"/>
          <p:cNvSpPr txBox="1"/>
          <p:nvPr/>
        </p:nvSpPr>
        <p:spPr>
          <a:xfrm>
            <a:off x="811775" y="2211350"/>
            <a:ext cx="2819400" cy="66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59105"/>
                </a:solidFill>
                <a:highlight>
                  <a:schemeClr val="lt1"/>
                </a:highlight>
                <a:latin typeface="Lato"/>
                <a:ea typeface="Lato"/>
                <a:cs typeface="Lato"/>
                <a:sym typeface="Lato"/>
              </a:rPr>
              <a:t>Entrepreneurship</a:t>
            </a:r>
            <a:endParaRPr sz="1400" b="1" i="0" u="none" strike="noStrike" cap="none">
              <a:solidFill>
                <a:srgbClr val="059105"/>
              </a:solidFill>
              <a:highlight>
                <a:schemeClr val="lt1"/>
              </a:highlight>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rgbClr val="059105"/>
                </a:solidFill>
                <a:latin typeface="Lato"/>
                <a:ea typeface="Lato"/>
                <a:cs typeface="Lato"/>
                <a:sym typeface="Lato"/>
              </a:rPr>
              <a:t>280 hours or more</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rgbClr val="059105"/>
                </a:solidFill>
                <a:latin typeface="Lato"/>
                <a:ea typeface="Lato"/>
                <a:cs typeface="Lato"/>
                <a:sym typeface="Lato"/>
              </a:rPr>
              <a:t>1 credit</a:t>
            </a:r>
            <a:endParaRPr sz="1400" b="1" i="0" u="none" strike="noStrike" cap="none">
              <a:solidFill>
                <a:srgbClr val="059105"/>
              </a:solidFill>
              <a:highlight>
                <a:srgbClr val="D9D9D9"/>
              </a:highlight>
              <a:latin typeface="Lato"/>
              <a:ea typeface="Lato"/>
              <a:cs typeface="Lato"/>
              <a:sym typeface="Lato"/>
            </a:endParaRPr>
          </a:p>
        </p:txBody>
      </p:sp>
      <p:sp>
        <p:nvSpPr>
          <p:cNvPr id="1299" name="Google Shape;1299;p14"/>
          <p:cNvSpPr txBox="1"/>
          <p:nvPr/>
        </p:nvSpPr>
        <p:spPr>
          <a:xfrm>
            <a:off x="6577175" y="3359263"/>
            <a:ext cx="17043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Lato"/>
                <a:ea typeface="Lato"/>
                <a:cs typeface="Lato"/>
                <a:sym typeface="Lato"/>
              </a:rPr>
              <a:t>Registered Apprenticeship</a:t>
            </a:r>
            <a:r>
              <a:rPr lang="en" sz="1400" b="1" i="0" u="none" strike="noStrike" cap="none">
                <a:solidFill>
                  <a:schemeClr val="dk1"/>
                </a:solidFill>
                <a:latin typeface="Josefin Sans"/>
                <a:ea typeface="Josefin Sans"/>
                <a:cs typeface="Josefin Sans"/>
                <a:sym typeface="Josefin Sans"/>
              </a:rPr>
              <a:t> </a:t>
            </a:r>
            <a:endParaRPr sz="1400" b="1" i="0" u="none" strike="noStrike" cap="none">
              <a:solidFill>
                <a:schemeClr val="dk1"/>
              </a:solidFill>
              <a:latin typeface="Josefin Sans"/>
              <a:ea typeface="Josefin Sans"/>
              <a:cs typeface="Josefin Sans"/>
              <a:sym typeface="Josefin Sans"/>
            </a:endParaRPr>
          </a:p>
        </p:txBody>
      </p:sp>
      <p:sp>
        <p:nvSpPr>
          <p:cNvPr id="1300" name="Google Shape;1300;p14"/>
          <p:cNvSpPr txBox="1"/>
          <p:nvPr/>
        </p:nvSpPr>
        <p:spPr>
          <a:xfrm>
            <a:off x="0" y="3902900"/>
            <a:ext cx="2708100" cy="88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59105"/>
                </a:solidFill>
                <a:latin typeface="Lato"/>
                <a:ea typeface="Lato"/>
                <a:cs typeface="Lato"/>
                <a:sym typeface="Lato"/>
              </a:rPr>
              <a:t>Supervised Agricultural Experience</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59105"/>
                </a:solidFill>
                <a:latin typeface="Lato"/>
                <a:ea typeface="Lato"/>
                <a:cs typeface="Lato"/>
                <a:sym typeface="Lato"/>
              </a:rPr>
              <a:t>(Immersion)</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rgbClr val="059105"/>
                </a:solidFill>
                <a:latin typeface="Lato"/>
                <a:ea typeface="Lato"/>
                <a:cs typeface="Lato"/>
                <a:sym typeface="Lato"/>
              </a:rPr>
              <a:t>280 hours or more</a:t>
            </a:r>
            <a:endParaRPr sz="1400" b="1" i="0" u="none" strike="noStrike" cap="none">
              <a:solidFill>
                <a:srgbClr val="059105"/>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rgbClr val="059105"/>
                </a:solidFill>
                <a:latin typeface="Lato"/>
                <a:ea typeface="Lato"/>
                <a:cs typeface="Lato"/>
                <a:sym typeface="Lato"/>
              </a:rPr>
              <a:t>1 credit</a:t>
            </a:r>
            <a:endParaRPr sz="1400" b="1" i="0" u="none" strike="noStrike" cap="none">
              <a:solidFill>
                <a:srgbClr val="059105"/>
              </a:solidFill>
              <a:latin typeface="Lato"/>
              <a:ea typeface="Lato"/>
              <a:cs typeface="Lato"/>
              <a:sym typeface="Lato"/>
            </a:endParaRPr>
          </a:p>
        </p:txBody>
      </p:sp>
      <p:grpSp>
        <p:nvGrpSpPr>
          <p:cNvPr id="1301" name="Google Shape;1301;p14"/>
          <p:cNvGrpSpPr/>
          <p:nvPr/>
        </p:nvGrpSpPr>
        <p:grpSpPr>
          <a:xfrm>
            <a:off x="452961" y="1467593"/>
            <a:ext cx="8897508" cy="3058639"/>
            <a:chOff x="1366421" y="1521955"/>
            <a:chExt cx="9061521" cy="4865022"/>
          </a:xfrm>
        </p:grpSpPr>
        <p:sp>
          <p:nvSpPr>
            <p:cNvPr id="1302" name="Google Shape;1302;p14"/>
            <p:cNvSpPr/>
            <p:nvPr/>
          </p:nvSpPr>
          <p:spPr>
            <a:xfrm rot="-266576">
              <a:off x="1376019" y="1601516"/>
              <a:ext cx="2066802" cy="327961"/>
            </a:xfrm>
            <a:custGeom>
              <a:avLst/>
              <a:gdLst/>
              <a:ahLst/>
              <a:cxnLst/>
              <a:rect l="l" t="t" r="r" b="b"/>
              <a:pathLst>
                <a:path w="725" h="86" extrusionOk="0">
                  <a:moveTo>
                    <a:pt x="595" y="43"/>
                  </a:moveTo>
                  <a:cubicBezTo>
                    <a:pt x="430" y="28"/>
                    <a:pt x="220" y="12"/>
                    <a:pt x="13" y="0"/>
                  </a:cubicBezTo>
                  <a:cubicBezTo>
                    <a:pt x="0" y="12"/>
                    <a:pt x="0" y="12"/>
                    <a:pt x="0" y="12"/>
                  </a:cubicBezTo>
                  <a:cubicBezTo>
                    <a:pt x="92" y="18"/>
                    <a:pt x="192" y="25"/>
                    <a:pt x="298" y="36"/>
                  </a:cubicBezTo>
                  <a:cubicBezTo>
                    <a:pt x="461" y="53"/>
                    <a:pt x="590" y="69"/>
                    <a:pt x="695" y="86"/>
                  </a:cubicBezTo>
                  <a:cubicBezTo>
                    <a:pt x="725" y="58"/>
                    <a:pt x="725" y="58"/>
                    <a:pt x="725" y="58"/>
                  </a:cubicBezTo>
                  <a:cubicBezTo>
                    <a:pt x="683" y="52"/>
                    <a:pt x="639" y="47"/>
                    <a:pt x="595" y="43"/>
                  </a:cubicBezTo>
                  <a:close/>
                </a:path>
              </a:pathLst>
            </a:custGeom>
            <a:solidFill>
              <a:schemeClr val="dk1"/>
            </a:solidFill>
            <a:ln>
              <a:noFill/>
            </a:ln>
            <a:effectLst>
              <a:outerShdw blurRad="57150" dist="19050" dir="5400000" algn="bl" rotWithShape="0">
                <a:srgbClr val="000000">
                  <a:alpha val="48627"/>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3" name="Google Shape;1303;p14"/>
            <p:cNvSpPr/>
            <p:nvPr/>
          </p:nvSpPr>
          <p:spPr>
            <a:xfrm rot="-162419">
              <a:off x="4328131" y="5210099"/>
              <a:ext cx="5101309" cy="1057005"/>
            </a:xfrm>
            <a:custGeom>
              <a:avLst/>
              <a:gdLst/>
              <a:ahLst/>
              <a:cxnLst/>
              <a:rect l="l" t="t" r="r" b="b"/>
              <a:pathLst>
                <a:path w="1775" h="297" extrusionOk="0">
                  <a:moveTo>
                    <a:pt x="1775" y="213"/>
                  </a:moveTo>
                  <a:cubicBezTo>
                    <a:pt x="1443" y="57"/>
                    <a:pt x="1443" y="57"/>
                    <a:pt x="1443" y="57"/>
                  </a:cubicBezTo>
                  <a:cubicBezTo>
                    <a:pt x="1397" y="95"/>
                    <a:pt x="1397" y="95"/>
                    <a:pt x="1397" y="95"/>
                  </a:cubicBezTo>
                  <a:cubicBezTo>
                    <a:pt x="1397" y="95"/>
                    <a:pt x="730" y="100"/>
                    <a:pt x="205" y="0"/>
                  </a:cubicBezTo>
                  <a:cubicBezTo>
                    <a:pt x="0" y="93"/>
                    <a:pt x="0" y="93"/>
                    <a:pt x="0" y="93"/>
                  </a:cubicBezTo>
                  <a:cubicBezTo>
                    <a:pt x="95" y="117"/>
                    <a:pt x="198" y="138"/>
                    <a:pt x="309" y="153"/>
                  </a:cubicBezTo>
                  <a:cubicBezTo>
                    <a:pt x="859" y="229"/>
                    <a:pt x="1225" y="235"/>
                    <a:pt x="1225" y="235"/>
                  </a:cubicBezTo>
                  <a:cubicBezTo>
                    <a:pt x="1153" y="297"/>
                    <a:pt x="1153" y="297"/>
                    <a:pt x="1153" y="297"/>
                  </a:cubicBezTo>
                  <a:lnTo>
                    <a:pt x="1775" y="213"/>
                  </a:lnTo>
                  <a:close/>
                </a:path>
              </a:pathLst>
            </a:custGeom>
            <a:solidFill>
              <a:schemeClr val="dk1"/>
            </a:solidFill>
            <a:ln>
              <a:noFill/>
            </a:ln>
            <a:effectLst>
              <a:outerShdw blurRad="57150" dist="19050" dir="5400000" algn="bl" rotWithShape="0">
                <a:srgbClr val="000000">
                  <a:alpha val="48627"/>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4" name="Google Shape;1304;p14"/>
            <p:cNvSpPr/>
            <p:nvPr/>
          </p:nvSpPr>
          <p:spPr>
            <a:xfrm>
              <a:off x="1473574" y="1753003"/>
              <a:ext cx="8954368" cy="4035431"/>
            </a:xfrm>
            <a:custGeom>
              <a:avLst/>
              <a:gdLst/>
              <a:ahLst/>
              <a:cxnLst/>
              <a:rect l="l" t="t" r="r" b="b"/>
              <a:pathLst>
                <a:path w="1204" h="1205" extrusionOk="0">
                  <a:moveTo>
                    <a:pt x="522" y="1077"/>
                  </a:moveTo>
                  <a:cubicBezTo>
                    <a:pt x="0" y="897"/>
                    <a:pt x="260" y="682"/>
                    <a:pt x="463" y="602"/>
                  </a:cubicBezTo>
                  <a:cubicBezTo>
                    <a:pt x="666" y="522"/>
                    <a:pt x="1204" y="330"/>
                    <a:pt x="692" y="106"/>
                  </a:cubicBezTo>
                  <a:cubicBezTo>
                    <a:pt x="692" y="106"/>
                    <a:pt x="513" y="40"/>
                    <a:pt x="268" y="0"/>
                  </a:cubicBezTo>
                  <a:cubicBezTo>
                    <a:pt x="237" y="28"/>
                    <a:pt x="237" y="28"/>
                    <a:pt x="237" y="28"/>
                  </a:cubicBezTo>
                  <a:cubicBezTo>
                    <a:pt x="415" y="59"/>
                    <a:pt x="519" y="90"/>
                    <a:pt x="616" y="123"/>
                  </a:cubicBezTo>
                  <a:cubicBezTo>
                    <a:pt x="774" y="177"/>
                    <a:pt x="930" y="311"/>
                    <a:pt x="718" y="427"/>
                  </a:cubicBezTo>
                  <a:cubicBezTo>
                    <a:pt x="506" y="543"/>
                    <a:pt x="44" y="661"/>
                    <a:pt x="26" y="845"/>
                  </a:cubicBezTo>
                  <a:cubicBezTo>
                    <a:pt x="13" y="972"/>
                    <a:pt x="185" y="1108"/>
                    <a:pt x="475" y="1205"/>
                  </a:cubicBezTo>
                  <a:cubicBezTo>
                    <a:pt x="662" y="1119"/>
                    <a:pt x="662" y="1119"/>
                    <a:pt x="662" y="1119"/>
                  </a:cubicBezTo>
                  <a:cubicBezTo>
                    <a:pt x="613" y="1106"/>
                    <a:pt x="566" y="1092"/>
                    <a:pt x="522" y="1077"/>
                  </a:cubicBezTo>
                  <a:close/>
                </a:path>
              </a:pathLst>
            </a:custGeom>
            <a:solidFill>
              <a:schemeClr val="dk1"/>
            </a:solidFill>
            <a:ln>
              <a:noFill/>
            </a:ln>
            <a:effectLst>
              <a:outerShdw blurRad="57150" dist="19050" dir="5400000" algn="bl" rotWithShape="0">
                <a:srgbClr val="000000">
                  <a:alpha val="48627"/>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305" name="Google Shape;1305;p14"/>
          <p:cNvSpPr/>
          <p:nvPr/>
        </p:nvSpPr>
        <p:spPr>
          <a:xfrm>
            <a:off x="633575" y="1526450"/>
            <a:ext cx="178200" cy="178200"/>
          </a:xfrm>
          <a:prstGeom prst="ellipse">
            <a:avLst/>
          </a:prstGeom>
          <a:solidFill>
            <a:srgbClr val="31CCE6"/>
          </a:solidFill>
          <a:ln w="9525" cap="flat" cmpd="sng">
            <a:solidFill>
              <a:srgbClr val="31CC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06" name="Google Shape;1306;p14"/>
          <p:cNvSpPr/>
          <p:nvPr/>
        </p:nvSpPr>
        <p:spPr>
          <a:xfrm>
            <a:off x="1952950" y="1467600"/>
            <a:ext cx="178200" cy="178200"/>
          </a:xfrm>
          <a:prstGeom prst="ellipse">
            <a:avLst/>
          </a:prstGeom>
          <a:solidFill>
            <a:srgbClr val="31CCE6"/>
          </a:solidFill>
          <a:ln w="9525" cap="flat" cmpd="sng">
            <a:solidFill>
              <a:srgbClr val="31CC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07" name="Google Shape;1307;p14"/>
          <p:cNvSpPr/>
          <p:nvPr/>
        </p:nvSpPr>
        <p:spPr>
          <a:xfrm>
            <a:off x="3452975" y="1602650"/>
            <a:ext cx="178200" cy="178200"/>
          </a:xfrm>
          <a:prstGeom prst="ellipse">
            <a:avLst/>
          </a:prstGeom>
          <a:solidFill>
            <a:srgbClr val="31CCE6"/>
          </a:solidFill>
          <a:ln w="9525" cap="flat" cmpd="sng">
            <a:solidFill>
              <a:srgbClr val="31CC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08" name="Google Shape;1308;p14"/>
          <p:cNvSpPr/>
          <p:nvPr/>
        </p:nvSpPr>
        <p:spPr>
          <a:xfrm>
            <a:off x="5016425" y="1741875"/>
            <a:ext cx="178200" cy="178200"/>
          </a:xfrm>
          <a:prstGeom prst="ellipse">
            <a:avLst/>
          </a:prstGeom>
          <a:solidFill>
            <a:srgbClr val="31CCE6"/>
          </a:solidFill>
          <a:ln w="9525" cap="flat" cmpd="sng">
            <a:solidFill>
              <a:srgbClr val="31CC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09" name="Google Shape;1309;p14"/>
          <p:cNvSpPr/>
          <p:nvPr/>
        </p:nvSpPr>
        <p:spPr>
          <a:xfrm>
            <a:off x="6723050" y="2062688"/>
            <a:ext cx="173700" cy="178200"/>
          </a:xfrm>
          <a:prstGeom prst="ellipse">
            <a:avLst/>
          </a:prstGeom>
          <a:solidFill>
            <a:srgbClr val="31CCE6"/>
          </a:solidFill>
          <a:ln w="9525" cap="flat" cmpd="sng">
            <a:solidFill>
              <a:srgbClr val="31CC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10" name="Google Shape;1310;p14"/>
          <p:cNvSpPr/>
          <p:nvPr/>
        </p:nvSpPr>
        <p:spPr>
          <a:xfrm>
            <a:off x="1336050" y="3471825"/>
            <a:ext cx="178200" cy="178200"/>
          </a:xfrm>
          <a:prstGeom prst="ellipse">
            <a:avLst/>
          </a:prstGeom>
          <a:solidFill>
            <a:srgbClr val="31CCE6"/>
          </a:solidFill>
          <a:ln w="9525" cap="flat" cmpd="sng">
            <a:solidFill>
              <a:srgbClr val="31CC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11" name="Google Shape;1311;p14"/>
          <p:cNvSpPr/>
          <p:nvPr/>
        </p:nvSpPr>
        <p:spPr>
          <a:xfrm>
            <a:off x="5671575" y="2482638"/>
            <a:ext cx="178200" cy="178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12" name="Google Shape;1312;p14"/>
          <p:cNvSpPr/>
          <p:nvPr/>
        </p:nvSpPr>
        <p:spPr>
          <a:xfrm>
            <a:off x="3707375" y="2741425"/>
            <a:ext cx="173700" cy="178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13" name="Google Shape;1313;p14"/>
          <p:cNvSpPr/>
          <p:nvPr/>
        </p:nvSpPr>
        <p:spPr>
          <a:xfrm flipH="1">
            <a:off x="2081050" y="3062650"/>
            <a:ext cx="173700" cy="178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14" name="Google Shape;1314;p14"/>
          <p:cNvSpPr/>
          <p:nvPr/>
        </p:nvSpPr>
        <p:spPr>
          <a:xfrm>
            <a:off x="3529175" y="3888650"/>
            <a:ext cx="178200" cy="178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15" name="Google Shape;1315;p14"/>
          <p:cNvSpPr/>
          <p:nvPr/>
        </p:nvSpPr>
        <p:spPr>
          <a:xfrm>
            <a:off x="5421813" y="4041750"/>
            <a:ext cx="178200" cy="178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16" name="Google Shape;1316;p14"/>
          <p:cNvSpPr/>
          <p:nvPr/>
        </p:nvSpPr>
        <p:spPr>
          <a:xfrm>
            <a:off x="7139038" y="4062375"/>
            <a:ext cx="178200" cy="178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aphicFrame>
        <p:nvGraphicFramePr>
          <p:cNvPr id="1317" name="Google Shape;1317;p14"/>
          <p:cNvGraphicFramePr/>
          <p:nvPr/>
        </p:nvGraphicFramePr>
        <p:xfrm>
          <a:off x="6577175" y="197650"/>
          <a:ext cx="3000000" cy="3000000"/>
        </p:xfrm>
        <a:graphic>
          <a:graphicData uri="http://schemas.openxmlformats.org/drawingml/2006/table">
            <a:tbl>
              <a:tblPr>
                <a:noFill/>
                <a:tableStyleId>{4DBCA0A2-527B-4820-8613-30D475ED8607}</a:tableStyleId>
              </a:tblPr>
              <a:tblGrid>
                <a:gridCol w="1127575">
                  <a:extLst>
                    <a:ext uri="{9D8B030D-6E8A-4147-A177-3AD203B41FA5}">
                      <a16:colId xmlns:a16="http://schemas.microsoft.com/office/drawing/2014/main" val="20000"/>
                    </a:ext>
                  </a:extLst>
                </a:gridCol>
                <a:gridCol w="1127575">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200"/>
                        <a:buFont typeface="Arial"/>
                        <a:buNone/>
                      </a:pPr>
                      <a:r>
                        <a:rPr lang="en" sz="1300" b="1" u="none" strike="noStrike" cap="none">
                          <a:solidFill>
                            <a:schemeClr val="dk1"/>
                          </a:solidFill>
                          <a:latin typeface="Lato"/>
                          <a:ea typeface="Lato"/>
                          <a:cs typeface="Lato"/>
                          <a:sym typeface="Lato"/>
                        </a:rPr>
                        <a:t>Grades 6-12</a:t>
                      </a:r>
                      <a:endParaRPr sz="1300" b="1" u="none" strike="noStrike" cap="none">
                        <a:solidFill>
                          <a:schemeClr val="dk1"/>
                        </a:solidFill>
                        <a:latin typeface="Lato"/>
                        <a:ea typeface="Lato"/>
                        <a:cs typeface="Lato"/>
                        <a:sym typeface="La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300" u="none" strike="noStrike" cap="none">
                        <a:latin typeface="Lato"/>
                        <a:ea typeface="Lato"/>
                        <a:cs typeface="Lato"/>
                        <a:sym typeface="La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200"/>
                        <a:buFont typeface="Arial"/>
                        <a:buNone/>
                      </a:pPr>
                      <a:r>
                        <a:rPr lang="en" sz="1300" b="1" u="none" strike="noStrike" cap="none">
                          <a:latin typeface="Lato"/>
                          <a:ea typeface="Lato"/>
                          <a:cs typeface="Lato"/>
                          <a:sym typeface="Lato"/>
                        </a:rPr>
                        <a:t>Grades 9-12</a:t>
                      </a:r>
                      <a:endParaRPr sz="1300" b="1" u="none" strike="noStrike" cap="none">
                        <a:latin typeface="Lato"/>
                        <a:ea typeface="Lato"/>
                        <a:cs typeface="Lato"/>
                        <a:sym typeface="La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300" u="none" strike="noStrike" cap="none">
                        <a:latin typeface="Lato"/>
                        <a:ea typeface="Lato"/>
                        <a:cs typeface="Lato"/>
                        <a:sym typeface="La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300"/>
                        <a:buFont typeface="Arial"/>
                        <a:buNone/>
                      </a:pPr>
                      <a:r>
                        <a:rPr lang="en" sz="1300" b="1" u="none" strike="noStrike" cap="none">
                          <a:latin typeface="Lato"/>
                          <a:ea typeface="Lato"/>
                          <a:cs typeface="Lato"/>
                          <a:sym typeface="Lato"/>
                        </a:rPr>
                        <a:t>HS Credit Earned</a:t>
                      </a:r>
                      <a:endParaRPr sz="1300" b="1" u="none" strike="noStrike" cap="none">
                        <a:latin typeface="Lato"/>
                        <a:ea typeface="Lato"/>
                        <a:cs typeface="Lato"/>
                        <a:sym typeface="La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b="1" u="none" strike="noStrike" cap="none">
                          <a:solidFill>
                            <a:srgbClr val="059105"/>
                          </a:solidFill>
                          <a:latin typeface="Lato"/>
                          <a:ea typeface="Lato"/>
                          <a:cs typeface="Lato"/>
                          <a:sym typeface="Lato"/>
                        </a:rPr>
                        <a:t>Green</a:t>
                      </a:r>
                      <a:endParaRPr sz="1300" b="1" u="none" strike="noStrike" cap="none">
                        <a:solidFill>
                          <a:srgbClr val="059105"/>
                        </a:solidFill>
                        <a:latin typeface="Lato"/>
                        <a:ea typeface="Lato"/>
                        <a:cs typeface="Lato"/>
                        <a:sym typeface="La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18" name="Google Shape;1318;p14"/>
          <p:cNvSpPr/>
          <p:nvPr/>
        </p:nvSpPr>
        <p:spPr>
          <a:xfrm>
            <a:off x="8177375" y="258125"/>
            <a:ext cx="178200" cy="178200"/>
          </a:xfrm>
          <a:prstGeom prst="ellipse">
            <a:avLst/>
          </a:prstGeom>
          <a:solidFill>
            <a:srgbClr val="31CCE6"/>
          </a:solidFill>
          <a:ln w="9525" cap="flat" cmpd="sng">
            <a:solidFill>
              <a:srgbClr val="31CCE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19" name="Google Shape;1319;p14"/>
          <p:cNvSpPr/>
          <p:nvPr/>
        </p:nvSpPr>
        <p:spPr>
          <a:xfrm>
            <a:off x="8177375" y="680050"/>
            <a:ext cx="178200" cy="178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20" name="Google Shape;1320;p14"/>
          <p:cNvSpPr txBox="1"/>
          <p:nvPr/>
        </p:nvSpPr>
        <p:spPr>
          <a:xfrm>
            <a:off x="943150" y="1143012"/>
            <a:ext cx="21978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Lato"/>
                <a:ea typeface="Lato"/>
                <a:cs typeface="Lato"/>
                <a:sym typeface="Lato"/>
              </a:rPr>
              <a:t>Service Learning</a:t>
            </a:r>
            <a:endParaRPr sz="1400" b="0" i="0" u="none" strike="noStrike" cap="none">
              <a:solidFill>
                <a:srgbClr val="000000"/>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4"/>
        <p:cNvGrpSpPr/>
        <p:nvPr/>
      </p:nvGrpSpPr>
      <p:grpSpPr>
        <a:xfrm>
          <a:off x="0" y="0"/>
          <a:ext cx="0" cy="0"/>
          <a:chOff x="0" y="0"/>
          <a:chExt cx="0" cy="0"/>
        </a:xfrm>
      </p:grpSpPr>
      <p:pic>
        <p:nvPicPr>
          <p:cNvPr id="1325" name="Google Shape;1325;p15"/>
          <p:cNvPicPr preferRelativeResize="0"/>
          <p:nvPr/>
        </p:nvPicPr>
        <p:blipFill rotWithShape="1">
          <a:blip r:embed="rId3">
            <a:alphaModFix/>
          </a:blip>
          <a:srcRect l="25972" t="20016" r="22806" b="2755"/>
          <a:stretch/>
        </p:blipFill>
        <p:spPr>
          <a:xfrm>
            <a:off x="6344010" y="1245374"/>
            <a:ext cx="2799990" cy="3174149"/>
          </a:xfrm>
          <a:prstGeom prst="rect">
            <a:avLst/>
          </a:prstGeom>
          <a:noFill/>
          <a:ln>
            <a:noFill/>
          </a:ln>
        </p:spPr>
      </p:pic>
      <p:sp>
        <p:nvSpPr>
          <p:cNvPr id="1326" name="Google Shape;1326;p15"/>
          <p:cNvSpPr txBox="1">
            <a:spLocks noGrp="1"/>
          </p:cNvSpPr>
          <p:nvPr>
            <p:ph type="body" idx="1"/>
          </p:nvPr>
        </p:nvSpPr>
        <p:spPr>
          <a:xfrm>
            <a:off x="332075" y="1245375"/>
            <a:ext cx="6324900" cy="3434400"/>
          </a:xfrm>
          <a:prstGeom prst="rect">
            <a:avLst/>
          </a:prstGeom>
          <a:noFill/>
          <a:ln>
            <a:noFill/>
          </a:ln>
        </p:spPr>
        <p:txBody>
          <a:bodyPr spcFirstLastPara="1" wrap="square" lIns="91425" tIns="91425" rIns="91425" bIns="91425" anchor="t" anchorCtr="0">
            <a:noAutofit/>
          </a:bodyPr>
          <a:lstStyle/>
          <a:p>
            <a:pPr marL="457200" lvl="0" indent="-400050" algn="l" rtl="0">
              <a:lnSpc>
                <a:spcPct val="100000"/>
              </a:lnSpc>
              <a:spcBef>
                <a:spcPts val="1200"/>
              </a:spcBef>
              <a:spcAft>
                <a:spcPts val="0"/>
              </a:spcAft>
              <a:buClr>
                <a:srgbClr val="003C71"/>
              </a:buClr>
              <a:buSzPts val="2700"/>
              <a:buFont typeface="Lato"/>
              <a:buChar char="●"/>
            </a:pPr>
            <a:r>
              <a:rPr lang="en" sz="2700">
                <a:solidFill>
                  <a:srgbClr val="003C71"/>
                </a:solidFill>
                <a:latin typeface="Lato"/>
                <a:ea typeface="Lato"/>
                <a:cs typeface="Lato"/>
                <a:sym typeface="Lato"/>
              </a:rPr>
              <a:t>Identify the types of HQWBL opportunities*</a:t>
            </a:r>
            <a:endParaRPr sz="2700">
              <a:solidFill>
                <a:srgbClr val="003C71"/>
              </a:solidFill>
              <a:latin typeface="Lato"/>
              <a:ea typeface="Lato"/>
              <a:cs typeface="Lato"/>
              <a:sym typeface="Lato"/>
            </a:endParaRPr>
          </a:p>
          <a:p>
            <a:pPr marL="457200" lvl="0" indent="-400050" algn="l" rtl="0">
              <a:lnSpc>
                <a:spcPct val="100000"/>
              </a:lnSpc>
              <a:spcBef>
                <a:spcPts val="0"/>
              </a:spcBef>
              <a:spcAft>
                <a:spcPts val="0"/>
              </a:spcAft>
              <a:buClr>
                <a:srgbClr val="003C71"/>
              </a:buClr>
              <a:buSzPts val="2700"/>
              <a:buFont typeface="Lato"/>
              <a:buChar char="●"/>
            </a:pPr>
            <a:r>
              <a:rPr lang="en" sz="2700">
                <a:solidFill>
                  <a:srgbClr val="003C71"/>
                </a:solidFill>
                <a:latin typeface="Lato"/>
                <a:ea typeface="Lato"/>
                <a:cs typeface="Lato"/>
                <a:sym typeface="Lato"/>
              </a:rPr>
              <a:t>Reflect on lessons learned during the HQWBL experience </a:t>
            </a:r>
            <a:endParaRPr sz="2700" i="1">
              <a:solidFill>
                <a:srgbClr val="003C71"/>
              </a:solidFill>
              <a:latin typeface="Lato"/>
              <a:ea typeface="Lato"/>
              <a:cs typeface="Lato"/>
              <a:sym typeface="Lato"/>
            </a:endParaRPr>
          </a:p>
          <a:p>
            <a:pPr marL="457200" lvl="0" indent="-400050" algn="l" rtl="0">
              <a:lnSpc>
                <a:spcPct val="100000"/>
              </a:lnSpc>
              <a:spcBef>
                <a:spcPts val="0"/>
              </a:spcBef>
              <a:spcAft>
                <a:spcPts val="0"/>
              </a:spcAft>
              <a:buClr>
                <a:srgbClr val="003C71"/>
              </a:buClr>
              <a:buSzPts val="2700"/>
              <a:buFont typeface="Lato"/>
              <a:buChar char="●"/>
            </a:pPr>
            <a:r>
              <a:rPr lang="en" sz="2700">
                <a:solidFill>
                  <a:srgbClr val="003C71"/>
                </a:solidFill>
                <a:latin typeface="Lato"/>
                <a:ea typeface="Lato"/>
                <a:cs typeface="Lato"/>
                <a:sym typeface="Lato"/>
              </a:rPr>
              <a:t>Explore career opportunities related to the HQWBL experience*</a:t>
            </a:r>
            <a:endParaRPr sz="2700">
              <a:solidFill>
                <a:srgbClr val="003C71"/>
              </a:solidFill>
              <a:latin typeface="Lato"/>
              <a:ea typeface="Lato"/>
              <a:cs typeface="Lato"/>
              <a:sym typeface="Lato"/>
            </a:endParaRPr>
          </a:p>
          <a:p>
            <a:pPr marL="457200" lvl="0" indent="-400050" algn="l" rtl="0">
              <a:lnSpc>
                <a:spcPct val="100000"/>
              </a:lnSpc>
              <a:spcBef>
                <a:spcPts val="0"/>
              </a:spcBef>
              <a:spcAft>
                <a:spcPts val="0"/>
              </a:spcAft>
              <a:buClr>
                <a:srgbClr val="003C71"/>
              </a:buClr>
              <a:buSzPts val="2700"/>
              <a:buFont typeface="Lato"/>
              <a:buChar char="●"/>
            </a:pPr>
            <a:r>
              <a:rPr lang="en" sz="2700">
                <a:solidFill>
                  <a:srgbClr val="003C71"/>
                </a:solidFill>
                <a:latin typeface="Lato"/>
                <a:ea typeface="Lato"/>
                <a:cs typeface="Lato"/>
                <a:sym typeface="Lato"/>
              </a:rPr>
              <a:t>Participate in a HQWBL experience, when appropriate </a:t>
            </a:r>
            <a:endParaRPr sz="2700">
              <a:solidFill>
                <a:srgbClr val="003C71"/>
              </a:solidFill>
              <a:latin typeface="Lato"/>
              <a:ea typeface="Lato"/>
              <a:cs typeface="Lato"/>
              <a:sym typeface="Lato"/>
            </a:endParaRPr>
          </a:p>
          <a:p>
            <a:pPr marL="0" lvl="0" indent="0" algn="l" rtl="0">
              <a:lnSpc>
                <a:spcPct val="100000"/>
              </a:lnSpc>
              <a:spcBef>
                <a:spcPts val="0"/>
              </a:spcBef>
              <a:spcAft>
                <a:spcPts val="0"/>
              </a:spcAft>
              <a:buSzPts val="1800"/>
              <a:buNone/>
            </a:pPr>
            <a:endParaRPr sz="2700" b="1">
              <a:solidFill>
                <a:schemeClr val="dk1"/>
              </a:solidFill>
              <a:latin typeface="Lato"/>
              <a:ea typeface="Lato"/>
              <a:cs typeface="Lato"/>
              <a:sym typeface="Lato"/>
            </a:endParaRPr>
          </a:p>
        </p:txBody>
      </p:sp>
      <p:sp>
        <p:nvSpPr>
          <p:cNvPr id="1327" name="Google Shape;1327;p15"/>
          <p:cNvSpPr txBox="1"/>
          <p:nvPr/>
        </p:nvSpPr>
        <p:spPr>
          <a:xfrm>
            <a:off x="0" y="0"/>
            <a:ext cx="9144000" cy="914400"/>
          </a:xfrm>
          <a:prstGeom prst="rect">
            <a:avLst/>
          </a:prstGeom>
          <a:solidFill>
            <a:schemeClr val="dk1"/>
          </a:solidFill>
          <a:ln>
            <a:noFill/>
          </a:ln>
        </p:spPr>
        <p:txBody>
          <a:bodyPr spcFirstLastPara="1" wrap="square" lIns="285750" tIns="45700" rIns="91425" bIns="45700" anchor="ctr" anchorCtr="0">
            <a:noAutofit/>
          </a:bodyPr>
          <a:lstStyle/>
          <a:p>
            <a:pPr marL="0" marR="0" lvl="0" indent="0" algn="ctr" rtl="0">
              <a:lnSpc>
                <a:spcPct val="100000"/>
              </a:lnSpc>
              <a:spcBef>
                <a:spcPts val="0"/>
              </a:spcBef>
              <a:spcAft>
                <a:spcPts val="0"/>
              </a:spcAft>
              <a:buClr>
                <a:schemeClr val="accent2"/>
              </a:buClr>
              <a:buSzPts val="1100"/>
              <a:buFont typeface="Georgia"/>
              <a:buNone/>
            </a:pPr>
            <a:r>
              <a:rPr lang="en" sz="3500" b="0" i="0" u="none" strike="noStrike" cap="none">
                <a:solidFill>
                  <a:schemeClr val="lt1"/>
                </a:solidFill>
                <a:latin typeface="Georgia"/>
                <a:ea typeface="Georgia"/>
                <a:cs typeface="Georgia"/>
                <a:sym typeface="Georgia"/>
              </a:rPr>
              <a:t> </a:t>
            </a:r>
            <a:r>
              <a:rPr lang="en" sz="4100" b="1" i="0" u="none" strike="noStrike" cap="none">
                <a:solidFill>
                  <a:schemeClr val="lt1"/>
                </a:solidFill>
                <a:latin typeface="Lato"/>
                <a:ea typeface="Lato"/>
                <a:cs typeface="Lato"/>
                <a:sym typeface="Lato"/>
              </a:rPr>
              <a:t>HQWBL Competencies</a:t>
            </a:r>
            <a:r>
              <a:rPr lang="en" sz="3500" b="1" i="0" u="none" strike="noStrike" cap="none">
                <a:solidFill>
                  <a:schemeClr val="lt1"/>
                </a:solidFill>
                <a:latin typeface="Lato"/>
                <a:ea typeface="Lato"/>
                <a:cs typeface="Lato"/>
                <a:sym typeface="Lato"/>
              </a:rPr>
              <a:t> </a:t>
            </a:r>
            <a:r>
              <a:rPr lang="en" sz="3500" b="0" i="0" u="none" strike="noStrike" cap="none">
                <a:solidFill>
                  <a:schemeClr val="lt1"/>
                </a:solidFill>
                <a:latin typeface="Georgia"/>
                <a:ea typeface="Georgia"/>
                <a:cs typeface="Georgia"/>
                <a:sym typeface="Georgia"/>
              </a:rPr>
              <a:t> </a:t>
            </a:r>
            <a:endParaRPr sz="3500" b="0" i="0" u="none" strike="noStrike" cap="none">
              <a:solidFill>
                <a:schemeClr val="lt1"/>
              </a:solidFill>
              <a:latin typeface="Georgia"/>
              <a:ea typeface="Georgia"/>
              <a:cs typeface="Georgia"/>
              <a:sym typeface="Georgia"/>
            </a:endParaRPr>
          </a:p>
        </p:txBody>
      </p:sp>
      <p:sp>
        <p:nvSpPr>
          <p:cNvPr id="1328" name="Google Shape;1328;p15"/>
          <p:cNvSpPr txBox="1"/>
          <p:nvPr/>
        </p:nvSpPr>
        <p:spPr>
          <a:xfrm>
            <a:off x="5424350" y="4544100"/>
            <a:ext cx="34209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C4587"/>
                </a:solidFill>
                <a:latin typeface="Lato"/>
                <a:ea typeface="Lato"/>
                <a:cs typeface="Lato"/>
                <a:sym typeface="Lato"/>
              </a:rPr>
              <a:t>* </a:t>
            </a:r>
            <a:r>
              <a:rPr lang="en" sz="1900" b="1" i="0" u="none" strike="noStrike" cap="none">
                <a:solidFill>
                  <a:srgbClr val="1C4587"/>
                </a:solidFill>
                <a:latin typeface="Lato"/>
                <a:ea typeface="Lato"/>
                <a:cs typeface="Lato"/>
                <a:sym typeface="Lato"/>
              </a:rPr>
              <a:t>Required competencies</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2"/>
        <p:cNvGrpSpPr/>
        <p:nvPr/>
      </p:nvGrpSpPr>
      <p:grpSpPr>
        <a:xfrm>
          <a:off x="0" y="0"/>
          <a:ext cx="0" cy="0"/>
          <a:chOff x="0" y="0"/>
          <a:chExt cx="0" cy="0"/>
        </a:xfrm>
      </p:grpSpPr>
      <p:sp>
        <p:nvSpPr>
          <p:cNvPr id="1333" name="Google Shape;1333;p16"/>
          <p:cNvSpPr txBox="1">
            <a:spLocks noGrp="1"/>
          </p:cNvSpPr>
          <p:nvPr>
            <p:ph type="body" idx="1"/>
          </p:nvPr>
        </p:nvSpPr>
        <p:spPr>
          <a:xfrm>
            <a:off x="107475" y="1228300"/>
            <a:ext cx="8966400" cy="3915300"/>
          </a:xfrm>
          <a:prstGeom prst="rect">
            <a:avLst/>
          </a:prstGeom>
          <a:noFill/>
          <a:ln>
            <a:noFill/>
          </a:ln>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Clr>
                <a:srgbClr val="003C71"/>
              </a:buClr>
              <a:buSzPts val="2100"/>
              <a:buFont typeface="Lato"/>
              <a:buChar char="●"/>
            </a:pPr>
            <a:r>
              <a:rPr lang="en">
                <a:solidFill>
                  <a:srgbClr val="003C71"/>
                </a:solidFill>
                <a:highlight>
                  <a:srgbClr val="FFFFFF"/>
                </a:highlight>
                <a:latin typeface="Lato"/>
                <a:ea typeface="Lato"/>
                <a:cs typeface="Lato"/>
                <a:sym typeface="Lato"/>
              </a:rPr>
              <a:t>How satisfied are you with the Work-Based Learning experience(s) you had?</a:t>
            </a:r>
            <a:endParaRPr>
              <a:solidFill>
                <a:srgbClr val="003C71"/>
              </a:solidFill>
              <a:highlight>
                <a:srgbClr val="FFFFFF"/>
              </a:highlight>
              <a:latin typeface="Lato"/>
              <a:ea typeface="Lato"/>
              <a:cs typeface="Lato"/>
              <a:sym typeface="Lato"/>
            </a:endParaRPr>
          </a:p>
          <a:p>
            <a:pPr marL="914400" lvl="0" indent="0" algn="l" rtl="0">
              <a:lnSpc>
                <a:spcPct val="115000"/>
              </a:lnSpc>
              <a:spcBef>
                <a:spcPts val="0"/>
              </a:spcBef>
              <a:spcAft>
                <a:spcPts val="0"/>
              </a:spcAft>
              <a:buSzPts val="1800"/>
              <a:buNone/>
            </a:pPr>
            <a:endParaRPr sz="1000">
              <a:solidFill>
                <a:srgbClr val="003C71"/>
              </a:solidFill>
              <a:highlight>
                <a:srgbClr val="FFFFFF"/>
              </a:highlight>
              <a:latin typeface="Lato"/>
              <a:ea typeface="Lato"/>
              <a:cs typeface="Lato"/>
              <a:sym typeface="Lato"/>
            </a:endParaRPr>
          </a:p>
          <a:p>
            <a:pPr marL="457200" lvl="0" indent="-361950" algn="l" rtl="0">
              <a:lnSpc>
                <a:spcPct val="115000"/>
              </a:lnSpc>
              <a:spcBef>
                <a:spcPts val="0"/>
              </a:spcBef>
              <a:spcAft>
                <a:spcPts val="0"/>
              </a:spcAft>
              <a:buClr>
                <a:srgbClr val="003C71"/>
              </a:buClr>
              <a:buSzPts val="2100"/>
              <a:buFont typeface="Lato"/>
              <a:buChar char="●"/>
            </a:pPr>
            <a:r>
              <a:rPr lang="en">
                <a:solidFill>
                  <a:srgbClr val="003C71"/>
                </a:solidFill>
                <a:highlight>
                  <a:srgbClr val="FFFFFF"/>
                </a:highlight>
                <a:latin typeface="Lato"/>
                <a:ea typeface="Lato"/>
                <a:cs typeface="Lato"/>
                <a:sym typeface="Lato"/>
              </a:rPr>
              <a:t>How closely are your current professional and educational goals related to the career you explored during your Work-Based Learning program?</a:t>
            </a:r>
            <a:endParaRPr>
              <a:solidFill>
                <a:srgbClr val="003C71"/>
              </a:solidFill>
              <a:highlight>
                <a:srgbClr val="FFFFFF"/>
              </a:highlight>
              <a:latin typeface="Lato"/>
              <a:ea typeface="Lato"/>
              <a:cs typeface="Lato"/>
              <a:sym typeface="Lato"/>
            </a:endParaRPr>
          </a:p>
          <a:p>
            <a:pPr marL="914400" lvl="0" indent="0" algn="l" rtl="0">
              <a:lnSpc>
                <a:spcPct val="115000"/>
              </a:lnSpc>
              <a:spcBef>
                <a:spcPts val="0"/>
              </a:spcBef>
              <a:spcAft>
                <a:spcPts val="0"/>
              </a:spcAft>
              <a:buSzPts val="1800"/>
              <a:buNone/>
            </a:pPr>
            <a:endParaRPr sz="1000">
              <a:solidFill>
                <a:srgbClr val="003C71"/>
              </a:solidFill>
              <a:latin typeface="Lato"/>
              <a:ea typeface="Lato"/>
              <a:cs typeface="Lato"/>
              <a:sym typeface="Lato"/>
            </a:endParaRPr>
          </a:p>
          <a:p>
            <a:pPr marL="457200" lvl="0" indent="-361950" algn="l" rtl="0">
              <a:lnSpc>
                <a:spcPct val="115000"/>
              </a:lnSpc>
              <a:spcBef>
                <a:spcPts val="0"/>
              </a:spcBef>
              <a:spcAft>
                <a:spcPts val="0"/>
              </a:spcAft>
              <a:buClr>
                <a:srgbClr val="003C71"/>
              </a:buClr>
              <a:buSzPts val="2100"/>
              <a:buFont typeface="Lato"/>
              <a:buChar char="●"/>
            </a:pPr>
            <a:r>
              <a:rPr lang="en">
                <a:solidFill>
                  <a:srgbClr val="003C71"/>
                </a:solidFill>
                <a:highlight>
                  <a:srgbClr val="FFFFFF"/>
                </a:highlight>
                <a:latin typeface="Lato"/>
                <a:ea typeface="Lato"/>
                <a:cs typeface="Lato"/>
                <a:sym typeface="Lato"/>
              </a:rPr>
              <a:t>Overall, how much impact did your Work-Based Learning experience have on your college and career decision as you transitioned to your current employment, military service, or continued education?</a:t>
            </a:r>
            <a:endParaRPr>
              <a:solidFill>
                <a:srgbClr val="003C71"/>
              </a:solidFill>
              <a:latin typeface="Lato"/>
              <a:ea typeface="Lato"/>
              <a:cs typeface="Lato"/>
              <a:sym typeface="Lato"/>
            </a:endParaRPr>
          </a:p>
        </p:txBody>
      </p:sp>
      <p:sp>
        <p:nvSpPr>
          <p:cNvPr id="1334" name="Google Shape;1334;p16"/>
          <p:cNvSpPr txBox="1"/>
          <p:nvPr/>
        </p:nvSpPr>
        <p:spPr>
          <a:xfrm>
            <a:off x="0" y="0"/>
            <a:ext cx="9144000" cy="1151400"/>
          </a:xfrm>
          <a:prstGeom prst="rect">
            <a:avLst/>
          </a:prstGeom>
          <a:solidFill>
            <a:schemeClr val="dk1"/>
          </a:solidFill>
          <a:ln>
            <a:noFill/>
          </a:ln>
        </p:spPr>
        <p:txBody>
          <a:bodyPr spcFirstLastPara="1" wrap="square" lIns="285750" tIns="45700" rIns="91425" bIns="45700" anchor="ctr" anchorCtr="0">
            <a:noAutofit/>
          </a:bodyPr>
          <a:lstStyle/>
          <a:p>
            <a:pPr marL="0" marR="0" lvl="0" indent="0" algn="ctr" rtl="0">
              <a:lnSpc>
                <a:spcPct val="100000"/>
              </a:lnSpc>
              <a:spcBef>
                <a:spcPts val="0"/>
              </a:spcBef>
              <a:spcAft>
                <a:spcPts val="0"/>
              </a:spcAft>
              <a:buClr>
                <a:schemeClr val="accent2"/>
              </a:buClr>
              <a:buSzPts val="1100"/>
              <a:buFont typeface="Georgia"/>
              <a:buNone/>
            </a:pPr>
            <a:r>
              <a:rPr lang="en" sz="3500" b="0" i="0" u="none" strike="noStrike" cap="none">
                <a:solidFill>
                  <a:schemeClr val="lt1"/>
                </a:solidFill>
                <a:latin typeface="Georgia"/>
                <a:ea typeface="Georgia"/>
                <a:cs typeface="Georgia"/>
                <a:sym typeface="Georgia"/>
              </a:rPr>
              <a:t> </a:t>
            </a:r>
            <a:r>
              <a:rPr lang="en" sz="4000" b="1" i="0" u="none" strike="noStrike" cap="none">
                <a:solidFill>
                  <a:schemeClr val="lt1"/>
                </a:solidFill>
                <a:latin typeface="Lato"/>
                <a:ea typeface="Lato"/>
                <a:cs typeface="Lato"/>
                <a:sym typeface="Lato"/>
              </a:rPr>
              <a:t>CTE Completer Follow-up </a:t>
            </a:r>
            <a:endParaRPr sz="40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chemeClr val="accent2"/>
              </a:buClr>
              <a:buSzPts val="1100"/>
              <a:buFont typeface="Georgia"/>
              <a:buNone/>
            </a:pPr>
            <a:r>
              <a:rPr lang="en" sz="4000" b="1" i="0" u="none" strike="noStrike" cap="none">
                <a:solidFill>
                  <a:schemeClr val="lt1"/>
                </a:solidFill>
                <a:latin typeface="Lato"/>
                <a:ea typeface="Lato"/>
                <a:cs typeface="Lato"/>
                <a:sym typeface="Lato"/>
              </a:rPr>
              <a:t>HQWBL Questions</a:t>
            </a:r>
            <a:endParaRPr sz="4000" b="1" i="0" u="none" strike="noStrike" cap="none">
              <a:solidFill>
                <a:schemeClr val="l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7"/>
          <p:cNvSpPr txBox="1">
            <a:spLocks noGrp="1"/>
          </p:cNvSpPr>
          <p:nvPr>
            <p:ph type="ctrTitle"/>
          </p:nvPr>
        </p:nvSpPr>
        <p:spPr>
          <a:xfrm>
            <a:off x="381350" y="1473950"/>
            <a:ext cx="3777000" cy="2456700"/>
          </a:xfrm>
          <a:prstGeom prst="rect">
            <a:avLst/>
          </a:prstGeom>
          <a:noFill/>
          <a:ln>
            <a:noFill/>
          </a:ln>
        </p:spPr>
        <p:txBody>
          <a:bodyPr spcFirstLastPara="1" wrap="square" lIns="57150" tIns="34275" rIns="68575" bIns="34275" anchor="b" anchorCtr="0">
            <a:normAutofit/>
          </a:bodyPr>
          <a:lstStyle/>
          <a:p>
            <a:pPr marL="0" lvl="0" indent="0" algn="l" rtl="0">
              <a:lnSpc>
                <a:spcPct val="90000"/>
              </a:lnSpc>
              <a:spcBef>
                <a:spcPts val="0"/>
              </a:spcBef>
              <a:spcAft>
                <a:spcPts val="0"/>
              </a:spcAft>
              <a:buClr>
                <a:schemeClr val="lt1"/>
              </a:buClr>
              <a:buSzPts val="3200"/>
              <a:buFont typeface="Georgia"/>
              <a:buNone/>
            </a:pPr>
            <a:r>
              <a:rPr lang="en" sz="4000" b="1" cap="none">
                <a:latin typeface="Lato"/>
                <a:ea typeface="Lato"/>
                <a:cs typeface="Lato"/>
                <a:sym typeface="Lato"/>
              </a:rPr>
              <a:t>HQWBL CTE Resource Center Website and Resources</a:t>
            </a:r>
            <a:endParaRPr b="1">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3"/>
        <p:cNvGrpSpPr/>
        <p:nvPr/>
      </p:nvGrpSpPr>
      <p:grpSpPr>
        <a:xfrm>
          <a:off x="0" y="0"/>
          <a:ext cx="0" cy="0"/>
          <a:chOff x="0" y="0"/>
          <a:chExt cx="0" cy="0"/>
        </a:xfrm>
      </p:grpSpPr>
      <p:sp>
        <p:nvSpPr>
          <p:cNvPr id="1344" name="Google Shape;1344;p18"/>
          <p:cNvSpPr txBox="1">
            <a:spLocks noGrp="1"/>
          </p:cNvSpPr>
          <p:nvPr>
            <p:ph type="body" idx="1"/>
          </p:nvPr>
        </p:nvSpPr>
        <p:spPr>
          <a:xfrm>
            <a:off x="247725" y="1309925"/>
            <a:ext cx="4831800" cy="35526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600"/>
              </a:spcBef>
              <a:spcAft>
                <a:spcPts val="0"/>
              </a:spcAft>
              <a:buClr>
                <a:srgbClr val="003C71"/>
              </a:buClr>
              <a:buSzPts val="2000"/>
              <a:buFont typeface="Lato"/>
              <a:buChar char="●"/>
            </a:pPr>
            <a:r>
              <a:rPr lang="en" sz="2000">
                <a:solidFill>
                  <a:srgbClr val="003C71"/>
                </a:solidFill>
                <a:latin typeface="Lato"/>
                <a:ea typeface="Lato"/>
                <a:cs typeface="Lato"/>
                <a:sym typeface="Lato"/>
              </a:rPr>
              <a:t>The #1 </a:t>
            </a:r>
            <a:r>
              <a:rPr lang="en" sz="2000" u="sng">
                <a:solidFill>
                  <a:schemeClr val="hlink"/>
                </a:solidFill>
                <a:latin typeface="Lato"/>
                <a:ea typeface="Lato"/>
                <a:cs typeface="Lato"/>
                <a:sym typeface="Lato"/>
                <a:hlinkClick r:id="rId3"/>
              </a:rPr>
              <a:t>HQWBL resource</a:t>
            </a:r>
            <a:r>
              <a:rPr lang="en" sz="2000">
                <a:solidFill>
                  <a:srgbClr val="003C71"/>
                </a:solidFill>
                <a:latin typeface="Lato"/>
                <a:ea typeface="Lato"/>
                <a:cs typeface="Lato"/>
                <a:sym typeface="Lato"/>
              </a:rPr>
              <a:t>!</a:t>
            </a:r>
            <a:endParaRPr sz="2000">
              <a:solidFill>
                <a:srgbClr val="003C71"/>
              </a:solidFill>
              <a:latin typeface="Lato"/>
              <a:ea typeface="Lato"/>
              <a:cs typeface="Lato"/>
              <a:sym typeface="Lato"/>
            </a:endParaRPr>
          </a:p>
          <a:p>
            <a:pPr marL="457200" lvl="0" indent="0" algn="l" rtl="0">
              <a:lnSpc>
                <a:spcPct val="100000"/>
              </a:lnSpc>
              <a:spcBef>
                <a:spcPts val="600"/>
              </a:spcBef>
              <a:spcAft>
                <a:spcPts val="0"/>
              </a:spcAft>
              <a:buSzPts val="2100"/>
              <a:buNone/>
            </a:pPr>
            <a:endParaRPr sz="2000">
              <a:solidFill>
                <a:srgbClr val="003C71"/>
              </a:solidFill>
              <a:latin typeface="Lato"/>
              <a:ea typeface="Lato"/>
              <a:cs typeface="Lato"/>
              <a:sym typeface="Lato"/>
            </a:endParaRPr>
          </a:p>
          <a:p>
            <a:pPr marL="457200" lvl="0" indent="-355600" algn="l" rtl="0">
              <a:lnSpc>
                <a:spcPct val="100000"/>
              </a:lnSpc>
              <a:spcBef>
                <a:spcPts val="600"/>
              </a:spcBef>
              <a:spcAft>
                <a:spcPts val="0"/>
              </a:spcAft>
              <a:buClr>
                <a:srgbClr val="003C71"/>
              </a:buClr>
              <a:buSzPts val="2000"/>
              <a:buFont typeface="Lato"/>
              <a:buChar char="●"/>
            </a:pPr>
            <a:r>
              <a:rPr lang="en" sz="2000">
                <a:solidFill>
                  <a:srgbClr val="003C71"/>
                </a:solidFill>
                <a:latin typeface="Lato"/>
                <a:ea typeface="Lato"/>
                <a:cs typeface="Lato"/>
                <a:sym typeface="Lato"/>
              </a:rPr>
              <a:t>Board approved for implementation on August 4, 2022</a:t>
            </a:r>
            <a:endParaRPr sz="2000">
              <a:solidFill>
                <a:srgbClr val="003C71"/>
              </a:solidFill>
              <a:latin typeface="Lato"/>
              <a:ea typeface="Lato"/>
              <a:cs typeface="Lato"/>
              <a:sym typeface="Lato"/>
            </a:endParaRPr>
          </a:p>
          <a:p>
            <a:pPr marL="457200" lvl="0" indent="0" algn="l" rtl="0">
              <a:lnSpc>
                <a:spcPct val="100000"/>
              </a:lnSpc>
              <a:spcBef>
                <a:spcPts val="0"/>
              </a:spcBef>
              <a:spcAft>
                <a:spcPts val="0"/>
              </a:spcAft>
              <a:buSzPts val="2100"/>
              <a:buNone/>
            </a:pPr>
            <a:endParaRPr sz="2000" b="1">
              <a:solidFill>
                <a:srgbClr val="003C71"/>
              </a:solidFill>
              <a:latin typeface="Lato"/>
              <a:ea typeface="Lato"/>
              <a:cs typeface="Lato"/>
              <a:sym typeface="Lato"/>
            </a:endParaRPr>
          </a:p>
          <a:p>
            <a:pPr marL="457200" lvl="0" indent="-355600" algn="l" rtl="0">
              <a:lnSpc>
                <a:spcPct val="100000"/>
              </a:lnSpc>
              <a:spcBef>
                <a:spcPts val="0"/>
              </a:spcBef>
              <a:spcAft>
                <a:spcPts val="0"/>
              </a:spcAft>
              <a:buClr>
                <a:srgbClr val="003C71"/>
              </a:buClr>
              <a:buSzPts val="2000"/>
              <a:buFont typeface="Lato"/>
              <a:buChar char="●"/>
            </a:pPr>
            <a:r>
              <a:rPr lang="en" sz="2000" b="1">
                <a:solidFill>
                  <a:srgbClr val="003C71"/>
                </a:solidFill>
                <a:latin typeface="Lato"/>
                <a:ea typeface="Lato"/>
                <a:cs typeface="Lato"/>
                <a:sym typeface="Lato"/>
              </a:rPr>
              <a:t>Now </a:t>
            </a:r>
            <a:r>
              <a:rPr lang="en" sz="2000">
                <a:solidFill>
                  <a:srgbClr val="003C71"/>
                </a:solidFill>
                <a:latin typeface="Lato"/>
                <a:ea typeface="Lato"/>
                <a:cs typeface="Lato"/>
                <a:sym typeface="Lato"/>
              </a:rPr>
              <a:t>effective and posted on the VDOE website</a:t>
            </a:r>
            <a:endParaRPr sz="2000" strike="sngStrike">
              <a:solidFill>
                <a:srgbClr val="FF0000"/>
              </a:solidFill>
              <a:latin typeface="Lato"/>
              <a:ea typeface="Lato"/>
              <a:cs typeface="Lato"/>
              <a:sym typeface="Lato"/>
            </a:endParaRPr>
          </a:p>
        </p:txBody>
      </p:sp>
      <p:pic>
        <p:nvPicPr>
          <p:cNvPr id="1345" name="Google Shape;1345;p18">
            <a:hlinkClick r:id="rId3"/>
          </p:cNvPr>
          <p:cNvPicPr preferRelativeResize="0"/>
          <p:nvPr/>
        </p:nvPicPr>
        <p:blipFill rotWithShape="1">
          <a:blip r:embed="rId4">
            <a:alphaModFix/>
          </a:blip>
          <a:srcRect l="1198" r="2153"/>
          <a:stretch/>
        </p:blipFill>
        <p:spPr>
          <a:xfrm>
            <a:off x="5400250" y="1096237"/>
            <a:ext cx="2900400" cy="3830274"/>
          </a:xfrm>
          <a:prstGeom prst="rect">
            <a:avLst/>
          </a:prstGeom>
          <a:noFill/>
          <a:ln w="19050" cap="flat" cmpd="sng">
            <a:solidFill>
              <a:srgbClr val="000000"/>
            </a:solidFill>
            <a:prstDash val="solid"/>
            <a:round/>
            <a:headEnd type="none" w="sm" len="sm"/>
            <a:tailEnd type="none" w="sm" len="sm"/>
          </a:ln>
        </p:spPr>
      </p:pic>
      <p:sp>
        <p:nvSpPr>
          <p:cNvPr id="1346" name="Google Shape;1346;p18"/>
          <p:cNvSpPr txBox="1"/>
          <p:nvPr/>
        </p:nvSpPr>
        <p:spPr>
          <a:xfrm>
            <a:off x="0" y="0"/>
            <a:ext cx="9144000" cy="914400"/>
          </a:xfrm>
          <a:prstGeom prst="rect">
            <a:avLst/>
          </a:prstGeom>
          <a:solidFill>
            <a:schemeClr val="dk1"/>
          </a:solidFill>
          <a:ln>
            <a:noFill/>
          </a:ln>
        </p:spPr>
        <p:txBody>
          <a:bodyPr spcFirstLastPara="1" wrap="square" lIns="285750" tIns="45700" rIns="91425" bIns="45700" anchor="ctr" anchorCtr="0">
            <a:noAutofit/>
          </a:bodyPr>
          <a:lstStyle/>
          <a:p>
            <a:pPr marL="0" marR="0" lvl="0" indent="0" algn="ctr" rtl="0">
              <a:lnSpc>
                <a:spcPct val="100000"/>
              </a:lnSpc>
              <a:spcBef>
                <a:spcPts val="0"/>
              </a:spcBef>
              <a:spcAft>
                <a:spcPts val="0"/>
              </a:spcAft>
              <a:buClr>
                <a:schemeClr val="accent2"/>
              </a:buClr>
              <a:buSzPts val="1100"/>
              <a:buFont typeface="Georgia"/>
              <a:buNone/>
            </a:pPr>
            <a:r>
              <a:rPr lang="en" sz="4000" b="1" i="0" u="none" strike="noStrike" cap="none">
                <a:solidFill>
                  <a:schemeClr val="lt1"/>
                </a:solidFill>
                <a:latin typeface="Lato"/>
                <a:ea typeface="Lato"/>
                <a:cs typeface="Lato"/>
                <a:sym typeface="Lato"/>
              </a:rPr>
              <a:t>HQWBL Guide</a:t>
            </a:r>
            <a:endParaRPr sz="4000" b="1" i="0" u="none" strike="noStrike" cap="none">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0"/>
        <p:cNvGrpSpPr/>
        <p:nvPr/>
      </p:nvGrpSpPr>
      <p:grpSpPr>
        <a:xfrm>
          <a:off x="0" y="0"/>
          <a:ext cx="0" cy="0"/>
          <a:chOff x="0" y="0"/>
          <a:chExt cx="0" cy="0"/>
        </a:xfrm>
      </p:grpSpPr>
      <p:sp>
        <p:nvSpPr>
          <p:cNvPr id="1351" name="Google Shape;1351;p19"/>
          <p:cNvSpPr txBox="1">
            <a:spLocks noGrp="1"/>
          </p:cNvSpPr>
          <p:nvPr>
            <p:ph type="body" idx="1"/>
          </p:nvPr>
        </p:nvSpPr>
        <p:spPr>
          <a:xfrm>
            <a:off x="100075" y="1135875"/>
            <a:ext cx="4359000" cy="3618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SzPts val="1800"/>
              <a:buNone/>
            </a:pPr>
            <a:endParaRPr sz="2100" strike="sngStrike">
              <a:solidFill>
                <a:srgbClr val="FF0000"/>
              </a:solidFill>
              <a:latin typeface="Lato"/>
              <a:ea typeface="Lato"/>
              <a:cs typeface="Lato"/>
              <a:sym typeface="Lato"/>
            </a:endParaRPr>
          </a:p>
          <a:p>
            <a:pPr marL="457200" lvl="0" indent="-361950" algn="l" rtl="0">
              <a:lnSpc>
                <a:spcPct val="115000"/>
              </a:lnSpc>
              <a:spcBef>
                <a:spcPts val="0"/>
              </a:spcBef>
              <a:spcAft>
                <a:spcPts val="0"/>
              </a:spcAft>
              <a:buClr>
                <a:srgbClr val="003C71"/>
              </a:buClr>
              <a:buSzPts val="2100"/>
              <a:buFont typeface="Lato"/>
              <a:buChar char="●"/>
            </a:pPr>
            <a:r>
              <a:rPr lang="en" sz="2100" u="sng">
                <a:solidFill>
                  <a:srgbClr val="003C71"/>
                </a:solidFill>
                <a:latin typeface="Lato"/>
                <a:ea typeface="Lato"/>
                <a:cs typeface="Lato"/>
                <a:sym typeface="La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HQWBL Time Log &amp; Wage Calculator</a:t>
            </a:r>
            <a:endParaRPr sz="2100">
              <a:solidFill>
                <a:srgbClr val="003C71"/>
              </a:solidFill>
              <a:latin typeface="Lato"/>
              <a:ea typeface="Lato"/>
              <a:cs typeface="Lato"/>
              <a:sym typeface="Lato"/>
            </a:endParaRPr>
          </a:p>
          <a:p>
            <a:pPr marL="457200" lvl="0" indent="-361950" algn="l" rtl="0">
              <a:lnSpc>
                <a:spcPct val="115000"/>
              </a:lnSpc>
              <a:spcBef>
                <a:spcPts val="0"/>
              </a:spcBef>
              <a:spcAft>
                <a:spcPts val="0"/>
              </a:spcAft>
              <a:buClr>
                <a:srgbClr val="003C71"/>
              </a:buClr>
              <a:buSzPts val="2100"/>
              <a:buFont typeface="Lato"/>
              <a:buChar char="●"/>
            </a:pPr>
            <a:r>
              <a:rPr lang="en" sz="2100" u="sng">
                <a:solidFill>
                  <a:srgbClr val="003C71"/>
                </a:solidFill>
                <a:latin typeface="Lato"/>
                <a:ea typeface="Lato"/>
                <a:cs typeface="Lato"/>
                <a:sym typeface="La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Experience Works</a:t>
            </a:r>
            <a:r>
              <a:rPr lang="en" sz="2100">
                <a:solidFill>
                  <a:srgbClr val="003C71"/>
                </a:solidFill>
                <a:latin typeface="Lato"/>
                <a:ea typeface="Lato"/>
                <a:cs typeface="Lato"/>
                <a:sym typeface="Lato"/>
              </a:rPr>
              <a:t> - sessions and </a:t>
            </a:r>
            <a:r>
              <a:rPr lang="en">
                <a:solidFill>
                  <a:srgbClr val="003C71"/>
                </a:solidFill>
                <a:latin typeface="Lato"/>
                <a:ea typeface="Lato"/>
                <a:cs typeface="Lato"/>
                <a:sym typeface="Lato"/>
              </a:rPr>
              <a:t>e</a:t>
            </a:r>
            <a:r>
              <a:rPr lang="en" sz="2100">
                <a:solidFill>
                  <a:srgbClr val="003C71"/>
                </a:solidFill>
                <a:latin typeface="Lato"/>
                <a:ea typeface="Lato"/>
                <a:cs typeface="Lato"/>
                <a:sym typeface="Lato"/>
              </a:rPr>
              <a:t>xhibitor </a:t>
            </a:r>
            <a:r>
              <a:rPr lang="en">
                <a:solidFill>
                  <a:srgbClr val="003C71"/>
                </a:solidFill>
                <a:latin typeface="Lato"/>
                <a:ea typeface="Lato"/>
                <a:cs typeface="Lato"/>
                <a:sym typeface="Lato"/>
              </a:rPr>
              <a:t>v</a:t>
            </a:r>
            <a:r>
              <a:rPr lang="en" sz="2100">
                <a:solidFill>
                  <a:srgbClr val="003C71"/>
                </a:solidFill>
                <a:latin typeface="Lato"/>
                <a:ea typeface="Lato"/>
                <a:cs typeface="Lato"/>
                <a:sym typeface="Lato"/>
              </a:rPr>
              <a:t>ideos </a:t>
            </a:r>
            <a:endParaRPr sz="2100">
              <a:solidFill>
                <a:srgbClr val="003C71"/>
              </a:solidFill>
              <a:latin typeface="Lato"/>
              <a:ea typeface="Lato"/>
              <a:cs typeface="Lato"/>
              <a:sym typeface="Lato"/>
            </a:endParaRPr>
          </a:p>
          <a:p>
            <a:pPr marL="457200" lvl="0" indent="-361950" algn="l" rtl="0">
              <a:lnSpc>
                <a:spcPct val="115000"/>
              </a:lnSpc>
              <a:spcBef>
                <a:spcPts val="0"/>
              </a:spcBef>
              <a:spcAft>
                <a:spcPts val="0"/>
              </a:spcAft>
              <a:buClr>
                <a:srgbClr val="003C71"/>
              </a:buClr>
              <a:buSzPts val="2100"/>
              <a:buFont typeface="Lato"/>
              <a:buChar char="●"/>
            </a:pPr>
            <a:r>
              <a:rPr lang="en" sz="2100">
                <a:solidFill>
                  <a:srgbClr val="003C71"/>
                </a:solidFill>
                <a:latin typeface="Lato"/>
                <a:ea typeface="Lato"/>
                <a:cs typeface="Lato"/>
                <a:sym typeface="Lato"/>
              </a:rPr>
              <a:t>HQWBL At-A-Glance (one-pagers)</a:t>
            </a:r>
            <a:endParaRPr sz="2100">
              <a:solidFill>
                <a:srgbClr val="003C71"/>
              </a:solidFill>
              <a:latin typeface="Lato"/>
              <a:ea typeface="Lato"/>
              <a:cs typeface="Lato"/>
              <a:sym typeface="Lato"/>
            </a:endParaRPr>
          </a:p>
          <a:p>
            <a:pPr marL="457200" lvl="0" indent="-342900" algn="l" rtl="0">
              <a:lnSpc>
                <a:spcPct val="115000"/>
              </a:lnSpc>
              <a:spcBef>
                <a:spcPts val="0"/>
              </a:spcBef>
              <a:spcAft>
                <a:spcPts val="0"/>
              </a:spcAft>
              <a:buClr>
                <a:srgbClr val="003C71"/>
              </a:buClr>
              <a:buSzPts val="1800"/>
              <a:buFont typeface="Lato"/>
              <a:buChar char="●"/>
            </a:pPr>
            <a:r>
              <a:rPr lang="en">
                <a:solidFill>
                  <a:srgbClr val="003C71"/>
                </a:solidFill>
                <a:latin typeface="Lato"/>
                <a:ea typeface="Lato"/>
                <a:cs typeface="Lato"/>
                <a:sym typeface="Lato"/>
              </a:rPr>
              <a:t>Downloadable HQWBL and VAVoyager forms</a:t>
            </a:r>
            <a:endParaRPr>
              <a:solidFill>
                <a:srgbClr val="003C71"/>
              </a:solidFill>
              <a:latin typeface="Lato"/>
              <a:ea typeface="Lato"/>
              <a:cs typeface="Lato"/>
              <a:sym typeface="Lato"/>
            </a:endParaRPr>
          </a:p>
          <a:p>
            <a:pPr marL="457200" lvl="0" indent="0" algn="l" rtl="0">
              <a:lnSpc>
                <a:spcPct val="115000"/>
              </a:lnSpc>
              <a:spcBef>
                <a:spcPts val="0"/>
              </a:spcBef>
              <a:spcAft>
                <a:spcPts val="0"/>
              </a:spcAft>
              <a:buSzPts val="1800"/>
              <a:buNone/>
            </a:pPr>
            <a:endParaRPr sz="2100">
              <a:solidFill>
                <a:schemeClr val="dk1"/>
              </a:solidFill>
              <a:latin typeface="Lato"/>
              <a:ea typeface="Lato"/>
              <a:cs typeface="Lato"/>
              <a:sym typeface="Lato"/>
            </a:endParaRPr>
          </a:p>
          <a:p>
            <a:pPr marL="0" lvl="0" indent="0" algn="l" rtl="0">
              <a:lnSpc>
                <a:spcPct val="115000"/>
              </a:lnSpc>
              <a:spcBef>
                <a:spcPts val="0"/>
              </a:spcBef>
              <a:spcAft>
                <a:spcPts val="0"/>
              </a:spcAft>
              <a:buSzPts val="1800"/>
              <a:buNone/>
            </a:pPr>
            <a:endParaRPr sz="2100">
              <a:solidFill>
                <a:schemeClr val="dk1"/>
              </a:solidFill>
              <a:latin typeface="Lato"/>
              <a:ea typeface="Lato"/>
              <a:cs typeface="Lato"/>
              <a:sym typeface="Lato"/>
            </a:endParaRPr>
          </a:p>
          <a:p>
            <a:pPr marL="0" lvl="0" indent="0" algn="l" rtl="0">
              <a:lnSpc>
                <a:spcPct val="115000"/>
              </a:lnSpc>
              <a:spcBef>
                <a:spcPts val="0"/>
              </a:spcBef>
              <a:spcAft>
                <a:spcPts val="0"/>
              </a:spcAft>
              <a:buSzPts val="1800"/>
              <a:buNone/>
            </a:pPr>
            <a:endParaRPr>
              <a:latin typeface="Lato"/>
              <a:ea typeface="Lato"/>
              <a:cs typeface="Lato"/>
              <a:sym typeface="Lato"/>
            </a:endParaRPr>
          </a:p>
          <a:p>
            <a:pPr marL="457200" lvl="0" indent="0" algn="l" rtl="0">
              <a:lnSpc>
                <a:spcPct val="115000"/>
              </a:lnSpc>
              <a:spcBef>
                <a:spcPts val="1000"/>
              </a:spcBef>
              <a:spcAft>
                <a:spcPts val="0"/>
              </a:spcAft>
              <a:buSzPts val="1800"/>
              <a:buNone/>
            </a:pPr>
            <a:endParaRPr sz="1800">
              <a:latin typeface="Josefin Sans"/>
              <a:ea typeface="Josefin Sans"/>
              <a:cs typeface="Josefin Sans"/>
              <a:sym typeface="Josefin Sans"/>
            </a:endParaRPr>
          </a:p>
          <a:p>
            <a:pPr marL="0" lvl="0" indent="0" algn="l" rtl="0">
              <a:lnSpc>
                <a:spcPct val="95000"/>
              </a:lnSpc>
              <a:spcBef>
                <a:spcPts val="0"/>
              </a:spcBef>
              <a:spcAft>
                <a:spcPts val="0"/>
              </a:spcAft>
              <a:buClr>
                <a:schemeClr val="dk1"/>
              </a:buClr>
              <a:buSzPts val="1100"/>
              <a:buFont typeface="Arial"/>
              <a:buNone/>
            </a:pPr>
            <a:endParaRPr sz="2000">
              <a:latin typeface="Josefin Sans"/>
              <a:ea typeface="Josefin Sans"/>
              <a:cs typeface="Josefin Sans"/>
              <a:sym typeface="Josefin Sans"/>
            </a:endParaRPr>
          </a:p>
          <a:p>
            <a:pPr marL="0" lvl="0" indent="0" algn="l" rtl="0">
              <a:lnSpc>
                <a:spcPct val="95000"/>
              </a:lnSpc>
              <a:spcBef>
                <a:spcPts val="0"/>
              </a:spcBef>
              <a:spcAft>
                <a:spcPts val="0"/>
              </a:spcAft>
              <a:buSzPts val="1800"/>
              <a:buNone/>
            </a:pPr>
            <a:endParaRPr sz="2000"/>
          </a:p>
        </p:txBody>
      </p:sp>
      <p:pic>
        <p:nvPicPr>
          <p:cNvPr id="1352" name="Google Shape;1352;p19"/>
          <p:cNvPicPr preferRelativeResize="0"/>
          <p:nvPr/>
        </p:nvPicPr>
        <p:blipFill rotWithShape="1">
          <a:blip r:embed="rId5">
            <a:alphaModFix/>
          </a:blip>
          <a:srcRect/>
          <a:stretch/>
        </p:blipFill>
        <p:spPr>
          <a:xfrm>
            <a:off x="6013100" y="3031300"/>
            <a:ext cx="1400700" cy="1412875"/>
          </a:xfrm>
          <a:prstGeom prst="rect">
            <a:avLst/>
          </a:prstGeom>
          <a:noFill/>
          <a:ln>
            <a:noFill/>
          </a:ln>
        </p:spPr>
      </p:pic>
      <p:sp>
        <p:nvSpPr>
          <p:cNvPr id="1353" name="Google Shape;1353;p19"/>
          <p:cNvSpPr txBox="1"/>
          <p:nvPr/>
        </p:nvSpPr>
        <p:spPr>
          <a:xfrm>
            <a:off x="0" y="0"/>
            <a:ext cx="9144000" cy="914400"/>
          </a:xfrm>
          <a:prstGeom prst="rect">
            <a:avLst/>
          </a:prstGeom>
          <a:solidFill>
            <a:schemeClr val="dk1"/>
          </a:solidFill>
          <a:ln>
            <a:noFill/>
          </a:ln>
        </p:spPr>
        <p:txBody>
          <a:bodyPr spcFirstLastPara="1" wrap="square" lIns="285750" tIns="45700" rIns="91425" bIns="45700" anchor="ctr" anchorCtr="0">
            <a:noAutofit/>
          </a:bodyPr>
          <a:lstStyle/>
          <a:p>
            <a:pPr marL="0" marR="0" lvl="0" indent="0" algn="ctr" rtl="0">
              <a:lnSpc>
                <a:spcPct val="100000"/>
              </a:lnSpc>
              <a:spcBef>
                <a:spcPts val="0"/>
              </a:spcBef>
              <a:spcAft>
                <a:spcPts val="0"/>
              </a:spcAft>
              <a:buClr>
                <a:schemeClr val="accent2"/>
              </a:buClr>
              <a:buSzPts val="1100"/>
              <a:buFont typeface="Georgia"/>
              <a:buNone/>
            </a:pPr>
            <a:r>
              <a:rPr lang="en" sz="3500" b="0" i="0" u="none" strike="noStrike" cap="none">
                <a:solidFill>
                  <a:schemeClr val="lt1"/>
                </a:solidFill>
                <a:latin typeface="Georgia"/>
                <a:ea typeface="Georgia"/>
                <a:cs typeface="Georgia"/>
                <a:sym typeface="Georgia"/>
              </a:rPr>
              <a:t> </a:t>
            </a:r>
            <a:r>
              <a:rPr lang="en" sz="4000" b="1" i="0" u="none" strike="noStrike" cap="none">
                <a:solidFill>
                  <a:schemeClr val="lt1"/>
                </a:solidFill>
                <a:latin typeface="Lato"/>
                <a:ea typeface="Lato"/>
                <a:cs typeface="Lato"/>
                <a:sym typeface="Lato"/>
              </a:rPr>
              <a:t>Additional HQWBL Resources</a:t>
            </a:r>
            <a:r>
              <a:rPr lang="en" sz="3500" b="0" i="0" u="none" strike="noStrike" cap="none">
                <a:solidFill>
                  <a:schemeClr val="lt1"/>
                </a:solidFill>
                <a:latin typeface="Georgia"/>
                <a:ea typeface="Georgia"/>
                <a:cs typeface="Georgia"/>
                <a:sym typeface="Georgia"/>
              </a:rPr>
              <a:t> </a:t>
            </a:r>
            <a:endParaRPr sz="3500" b="0" i="0" u="none" strike="noStrike" cap="none">
              <a:solidFill>
                <a:schemeClr val="lt1"/>
              </a:solidFill>
              <a:latin typeface="Georgia"/>
              <a:ea typeface="Georgia"/>
              <a:cs typeface="Georgia"/>
              <a:sym typeface="Georgia"/>
            </a:endParaRPr>
          </a:p>
        </p:txBody>
      </p:sp>
      <p:pic>
        <p:nvPicPr>
          <p:cNvPr id="1354" name="Google Shape;1354;p19">
            <a:hlinkClick r:id="rId6"/>
          </p:cNvPr>
          <p:cNvPicPr preferRelativeResize="0"/>
          <p:nvPr/>
        </p:nvPicPr>
        <p:blipFill rotWithShape="1">
          <a:blip r:embed="rId7">
            <a:alphaModFix/>
          </a:blip>
          <a:srcRect/>
          <a:stretch/>
        </p:blipFill>
        <p:spPr>
          <a:xfrm>
            <a:off x="4240600" y="1135875"/>
            <a:ext cx="4817900" cy="1265650"/>
          </a:xfrm>
          <a:prstGeom prst="rect">
            <a:avLst/>
          </a:prstGeom>
          <a:noFill/>
          <a:ln w="28575" cap="flat" cmpd="sng">
            <a:solidFill>
              <a:srgbClr val="003C7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pic>
        <p:nvPicPr>
          <p:cNvPr id="1359" name="Google Shape;1359;p21"/>
          <p:cNvPicPr preferRelativeResize="0"/>
          <p:nvPr/>
        </p:nvPicPr>
        <p:blipFill rotWithShape="1">
          <a:blip r:embed="rId3">
            <a:alphaModFix/>
          </a:blip>
          <a:srcRect/>
          <a:stretch/>
        </p:blipFill>
        <p:spPr>
          <a:xfrm>
            <a:off x="125800" y="74000"/>
            <a:ext cx="8954874" cy="5002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2"/>
          <p:cNvSpPr txBox="1">
            <a:spLocks noGrp="1"/>
          </p:cNvSpPr>
          <p:nvPr>
            <p:ph type="title"/>
          </p:nvPr>
        </p:nvSpPr>
        <p:spPr>
          <a:xfrm>
            <a:off x="0" y="0"/>
            <a:ext cx="9144000" cy="9015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0"/>
              </a:spcAft>
              <a:buClr>
                <a:schemeClr val="accent2"/>
              </a:buClr>
              <a:buSzPts val="800"/>
              <a:buNone/>
            </a:pPr>
            <a:r>
              <a:rPr lang="en" sz="3300" b="1" cap="none">
                <a:latin typeface="Lato"/>
                <a:ea typeface="Lato"/>
                <a:cs typeface="Lato"/>
                <a:sym typeface="Lato"/>
              </a:rPr>
              <a:t>HQWBL Regional Assignments</a:t>
            </a:r>
            <a:endParaRPr sz="3300" b="1" cap="none">
              <a:latin typeface="Lato"/>
              <a:ea typeface="Lato"/>
              <a:cs typeface="Lato"/>
              <a:sym typeface="Lato"/>
            </a:endParaRPr>
          </a:p>
        </p:txBody>
      </p:sp>
      <p:sp>
        <p:nvSpPr>
          <p:cNvPr id="1190" name="Google Shape;1190;p2"/>
          <p:cNvSpPr txBox="1">
            <a:spLocks noGrp="1"/>
          </p:cNvSpPr>
          <p:nvPr>
            <p:ph type="body" idx="1"/>
          </p:nvPr>
        </p:nvSpPr>
        <p:spPr>
          <a:xfrm>
            <a:off x="213575" y="1050900"/>
            <a:ext cx="8441700" cy="4092600"/>
          </a:xfrm>
          <a:prstGeom prst="rect">
            <a:avLst/>
          </a:prstGeom>
          <a:noFill/>
          <a:ln>
            <a:noFill/>
          </a:ln>
        </p:spPr>
        <p:txBody>
          <a:bodyPr spcFirstLastPara="1" wrap="square" lIns="68575" tIns="34275" rIns="68575" bIns="34275" anchor="t" anchorCtr="0">
            <a:normAutofit lnSpcReduction="10000"/>
          </a:bodyPr>
          <a:lstStyle/>
          <a:p>
            <a:pPr marL="457200" lvl="0" indent="-361950" algn="l" rtl="0">
              <a:lnSpc>
                <a:spcPct val="100000"/>
              </a:lnSpc>
              <a:spcBef>
                <a:spcPts val="0"/>
              </a:spcBef>
              <a:spcAft>
                <a:spcPts val="0"/>
              </a:spcAft>
              <a:buClr>
                <a:schemeClr val="dk2"/>
              </a:buClr>
              <a:buSzPts val="1500"/>
              <a:buFont typeface="Lato"/>
              <a:buChar char="●"/>
            </a:pPr>
            <a:r>
              <a:rPr lang="en" sz="2000" b="1" i="1" dirty="0">
                <a:solidFill>
                  <a:schemeClr val="dk2"/>
                </a:solidFill>
                <a:latin typeface="Lato"/>
                <a:ea typeface="Lato"/>
                <a:cs typeface="Lato"/>
                <a:sym typeface="Lato"/>
              </a:rPr>
              <a:t>Coordinator</a:t>
            </a:r>
            <a:endParaRPr sz="2000" b="1" i="1" dirty="0">
              <a:solidFill>
                <a:schemeClr val="dk2"/>
              </a:solidFill>
              <a:latin typeface="Lato"/>
              <a:ea typeface="Lato"/>
              <a:cs typeface="Lato"/>
              <a:sym typeface="Lato"/>
            </a:endParaRPr>
          </a:p>
          <a:p>
            <a:pPr marL="0" lvl="0" indent="457200" algn="l" rtl="0">
              <a:lnSpc>
                <a:spcPct val="100000"/>
              </a:lnSpc>
              <a:spcBef>
                <a:spcPts val="0"/>
              </a:spcBef>
              <a:spcAft>
                <a:spcPts val="0"/>
              </a:spcAft>
              <a:buClr>
                <a:srgbClr val="000000"/>
              </a:buClr>
              <a:buSzPts val="2400"/>
              <a:buNone/>
            </a:pPr>
            <a:r>
              <a:rPr lang="en" sz="1900" dirty="0">
                <a:solidFill>
                  <a:schemeClr val="dk2"/>
                </a:solidFill>
                <a:latin typeface="Lato"/>
                <a:ea typeface="Lato"/>
                <a:cs typeface="Lato"/>
                <a:sym typeface="Lato"/>
              </a:rPr>
              <a:t>Sharon Acuff</a:t>
            </a:r>
            <a:endParaRPr sz="1900" dirty="0">
              <a:solidFill>
                <a:schemeClr val="dk2"/>
              </a:solidFill>
              <a:latin typeface="Lato"/>
              <a:ea typeface="Lato"/>
              <a:cs typeface="Lato"/>
              <a:sym typeface="Lato"/>
            </a:endParaRPr>
          </a:p>
          <a:p>
            <a:pPr marL="0" lvl="0" indent="457200" algn="l" rtl="0">
              <a:lnSpc>
                <a:spcPct val="70000"/>
              </a:lnSpc>
              <a:spcBef>
                <a:spcPts val="0"/>
              </a:spcBef>
              <a:spcAft>
                <a:spcPts val="0"/>
              </a:spcAft>
              <a:buClr>
                <a:srgbClr val="000000"/>
              </a:buClr>
              <a:buSzPts val="2400"/>
              <a:buNone/>
            </a:pPr>
            <a:endParaRPr sz="1900" b="1" dirty="0">
              <a:solidFill>
                <a:schemeClr val="dk2"/>
              </a:solidFill>
              <a:latin typeface="Lato"/>
              <a:ea typeface="Lato"/>
              <a:cs typeface="Lato"/>
              <a:sym typeface="Lato"/>
            </a:endParaRPr>
          </a:p>
          <a:p>
            <a:pPr marL="457200" lvl="0" indent="-361950" algn="l" rtl="0">
              <a:lnSpc>
                <a:spcPct val="100000"/>
              </a:lnSpc>
              <a:spcBef>
                <a:spcPts val="0"/>
              </a:spcBef>
              <a:spcAft>
                <a:spcPts val="0"/>
              </a:spcAft>
              <a:buClr>
                <a:schemeClr val="dk2"/>
              </a:buClr>
              <a:buSzPts val="1500"/>
              <a:buFont typeface="Lato"/>
              <a:buChar char="●"/>
            </a:pPr>
            <a:r>
              <a:rPr lang="en" sz="2000" b="1" i="1" dirty="0">
                <a:solidFill>
                  <a:schemeClr val="dk2"/>
                </a:solidFill>
                <a:latin typeface="Lato"/>
                <a:ea typeface="Lato"/>
                <a:cs typeface="Lato"/>
                <a:sym typeface="Lato"/>
              </a:rPr>
              <a:t>Current Regional Specialists </a:t>
            </a:r>
            <a:endParaRPr sz="2000" b="1" i="1" dirty="0">
              <a:solidFill>
                <a:schemeClr val="dk2"/>
              </a:solidFill>
              <a:latin typeface="Lato"/>
              <a:ea typeface="Lato"/>
              <a:cs typeface="Lato"/>
              <a:sym typeface="Lato"/>
            </a:endParaRPr>
          </a:p>
          <a:p>
            <a:pPr marL="0" lvl="0" indent="457200" algn="l" rtl="0">
              <a:lnSpc>
                <a:spcPct val="100000"/>
              </a:lnSpc>
              <a:spcBef>
                <a:spcPts val="0"/>
              </a:spcBef>
              <a:spcAft>
                <a:spcPts val="0"/>
              </a:spcAft>
              <a:buClr>
                <a:srgbClr val="000000"/>
              </a:buClr>
              <a:buSzPts val="2400"/>
              <a:buNone/>
            </a:pPr>
            <a:r>
              <a:rPr lang="en" sz="1900" dirty="0">
                <a:solidFill>
                  <a:schemeClr val="dk2"/>
                </a:solidFill>
                <a:latin typeface="Lato"/>
                <a:ea typeface="Lato"/>
                <a:cs typeface="Lato"/>
                <a:sym typeface="Lato"/>
              </a:rPr>
              <a:t>Erika Temple 		Regions 1 &amp; 3</a:t>
            </a:r>
            <a:endParaRPr sz="1900" dirty="0">
              <a:solidFill>
                <a:schemeClr val="dk2"/>
              </a:solidFill>
              <a:latin typeface="Lato"/>
              <a:ea typeface="Lato"/>
              <a:cs typeface="Lato"/>
              <a:sym typeface="Lato"/>
            </a:endParaRPr>
          </a:p>
          <a:p>
            <a:pPr marL="0" lvl="0" indent="457200" algn="l" rtl="0">
              <a:lnSpc>
                <a:spcPct val="100000"/>
              </a:lnSpc>
              <a:spcBef>
                <a:spcPts val="0"/>
              </a:spcBef>
              <a:spcAft>
                <a:spcPts val="0"/>
              </a:spcAft>
              <a:buClr>
                <a:srgbClr val="000000"/>
              </a:buClr>
              <a:buSzPts val="2400"/>
              <a:buNone/>
            </a:pPr>
            <a:r>
              <a:rPr lang="en" sz="1900" dirty="0">
                <a:solidFill>
                  <a:schemeClr val="dk2"/>
                </a:solidFill>
                <a:latin typeface="Lato"/>
                <a:ea typeface="Lato"/>
                <a:cs typeface="Lato"/>
                <a:sym typeface="Lato"/>
              </a:rPr>
              <a:t>Nikki Finley 			Region 2 </a:t>
            </a:r>
            <a:endParaRPr sz="1900" dirty="0">
              <a:solidFill>
                <a:schemeClr val="dk2"/>
              </a:solidFill>
              <a:latin typeface="Lato"/>
              <a:ea typeface="Lato"/>
              <a:cs typeface="Lato"/>
              <a:sym typeface="Lato"/>
            </a:endParaRPr>
          </a:p>
          <a:p>
            <a:pPr marL="0" lvl="0" indent="457200" algn="l" rtl="0">
              <a:lnSpc>
                <a:spcPct val="100000"/>
              </a:lnSpc>
              <a:spcBef>
                <a:spcPts val="0"/>
              </a:spcBef>
              <a:spcAft>
                <a:spcPts val="0"/>
              </a:spcAft>
              <a:buClr>
                <a:srgbClr val="000000"/>
              </a:buClr>
              <a:buSzPts val="2400"/>
              <a:buNone/>
            </a:pPr>
            <a:r>
              <a:rPr lang="en" sz="1900" dirty="0">
                <a:solidFill>
                  <a:schemeClr val="dk2"/>
                </a:solidFill>
                <a:latin typeface="Lato"/>
                <a:ea typeface="Lato"/>
                <a:cs typeface="Lato"/>
                <a:sym typeface="Lato"/>
              </a:rPr>
              <a:t>Susan McNamara	</a:t>
            </a:r>
            <a:r>
              <a:rPr lang="en" sz="1900" dirty="0" smtClean="0">
                <a:solidFill>
                  <a:schemeClr val="dk2"/>
                </a:solidFill>
                <a:latin typeface="Lato"/>
                <a:ea typeface="Lato"/>
                <a:cs typeface="Lato"/>
                <a:sym typeface="Lato"/>
              </a:rPr>
              <a:t>	Region </a:t>
            </a:r>
            <a:r>
              <a:rPr lang="en" sz="1900" dirty="0">
                <a:solidFill>
                  <a:schemeClr val="dk2"/>
                </a:solidFill>
                <a:latin typeface="Lato"/>
                <a:ea typeface="Lato"/>
                <a:cs typeface="Lato"/>
                <a:sym typeface="Lato"/>
              </a:rPr>
              <a:t>4</a:t>
            </a:r>
            <a:endParaRPr dirty="0"/>
          </a:p>
          <a:p>
            <a:pPr marL="0" lvl="0" indent="457200" algn="l" rtl="0">
              <a:lnSpc>
                <a:spcPct val="100000"/>
              </a:lnSpc>
              <a:spcBef>
                <a:spcPts val="0"/>
              </a:spcBef>
              <a:spcAft>
                <a:spcPts val="0"/>
              </a:spcAft>
              <a:buClr>
                <a:srgbClr val="000000"/>
              </a:buClr>
              <a:buSzPts val="2400"/>
              <a:buNone/>
            </a:pPr>
            <a:r>
              <a:rPr lang="en" sz="1900" dirty="0">
                <a:solidFill>
                  <a:schemeClr val="dk2"/>
                </a:solidFill>
                <a:latin typeface="Lato"/>
                <a:ea typeface="Lato"/>
                <a:cs typeface="Lato"/>
                <a:sym typeface="Lato"/>
              </a:rPr>
              <a:t>Amy Pultz  			Region 5</a:t>
            </a:r>
            <a:endParaRPr sz="1900" dirty="0">
              <a:solidFill>
                <a:schemeClr val="dk2"/>
              </a:solidFill>
              <a:latin typeface="Lato"/>
              <a:ea typeface="Lato"/>
              <a:cs typeface="Lato"/>
              <a:sym typeface="Lato"/>
            </a:endParaRPr>
          </a:p>
          <a:p>
            <a:pPr marL="0" lvl="0" indent="457200" algn="l" rtl="0">
              <a:lnSpc>
                <a:spcPct val="100000"/>
              </a:lnSpc>
              <a:spcBef>
                <a:spcPts val="0"/>
              </a:spcBef>
              <a:spcAft>
                <a:spcPts val="0"/>
              </a:spcAft>
              <a:buClr>
                <a:srgbClr val="000000"/>
              </a:buClr>
              <a:buSzPts val="2400"/>
              <a:buNone/>
            </a:pPr>
            <a:r>
              <a:rPr lang="en" sz="1900" dirty="0">
                <a:solidFill>
                  <a:schemeClr val="dk2"/>
                </a:solidFill>
                <a:latin typeface="Lato"/>
                <a:ea typeface="Lato"/>
                <a:cs typeface="Lato"/>
                <a:sym typeface="Lato"/>
              </a:rPr>
              <a:t>Kim Radford  		Region 6</a:t>
            </a:r>
            <a:endParaRPr sz="1900" dirty="0">
              <a:solidFill>
                <a:schemeClr val="dk2"/>
              </a:solidFill>
              <a:latin typeface="Lato"/>
              <a:ea typeface="Lato"/>
              <a:cs typeface="Lato"/>
              <a:sym typeface="Lato"/>
            </a:endParaRPr>
          </a:p>
          <a:p>
            <a:pPr marL="0" lvl="0" indent="457200" algn="l" rtl="0">
              <a:lnSpc>
                <a:spcPct val="100000"/>
              </a:lnSpc>
              <a:spcBef>
                <a:spcPts val="0"/>
              </a:spcBef>
              <a:spcAft>
                <a:spcPts val="0"/>
              </a:spcAft>
              <a:buClr>
                <a:srgbClr val="000000"/>
              </a:buClr>
              <a:buSzPts val="2400"/>
              <a:buNone/>
            </a:pPr>
            <a:r>
              <a:rPr lang="en" sz="1900" dirty="0">
                <a:solidFill>
                  <a:schemeClr val="dk2"/>
                </a:solidFill>
                <a:latin typeface="Lato"/>
                <a:ea typeface="Lato"/>
                <a:cs typeface="Lato"/>
                <a:sym typeface="Lato"/>
              </a:rPr>
              <a:t>Jan Huffman  		Region 7</a:t>
            </a:r>
            <a:endParaRPr sz="1900" dirty="0">
              <a:solidFill>
                <a:schemeClr val="dk2"/>
              </a:solidFill>
              <a:latin typeface="Lato"/>
              <a:ea typeface="Lato"/>
              <a:cs typeface="Lato"/>
              <a:sym typeface="Lato"/>
            </a:endParaRPr>
          </a:p>
          <a:p>
            <a:pPr marL="0" lvl="0" indent="457200" algn="l" rtl="0">
              <a:lnSpc>
                <a:spcPct val="100000"/>
              </a:lnSpc>
              <a:spcBef>
                <a:spcPts val="0"/>
              </a:spcBef>
              <a:spcAft>
                <a:spcPts val="0"/>
              </a:spcAft>
              <a:buClr>
                <a:srgbClr val="000000"/>
              </a:buClr>
              <a:buSzPts val="2400"/>
              <a:buNone/>
            </a:pPr>
            <a:r>
              <a:rPr lang="en" sz="1900" dirty="0">
                <a:solidFill>
                  <a:schemeClr val="dk2"/>
                </a:solidFill>
                <a:latin typeface="Lato"/>
                <a:ea typeface="Lato"/>
                <a:cs typeface="Lato"/>
                <a:sym typeface="Lato"/>
              </a:rPr>
              <a:t>Tammy Hurt			Region 8 </a:t>
            </a:r>
            <a:endParaRPr sz="1900" dirty="0">
              <a:solidFill>
                <a:schemeClr val="dk2"/>
              </a:solidFill>
              <a:latin typeface="Lato"/>
              <a:ea typeface="Lato"/>
              <a:cs typeface="Lato"/>
              <a:sym typeface="Lato"/>
            </a:endParaRPr>
          </a:p>
          <a:p>
            <a:pPr marL="0" lvl="0" indent="457200" algn="l" rtl="0">
              <a:lnSpc>
                <a:spcPct val="100000"/>
              </a:lnSpc>
              <a:spcBef>
                <a:spcPts val="0"/>
              </a:spcBef>
              <a:spcAft>
                <a:spcPts val="0"/>
              </a:spcAft>
              <a:buClr>
                <a:srgbClr val="000000"/>
              </a:buClr>
              <a:buSzPts val="2400"/>
              <a:buNone/>
            </a:pPr>
            <a:endParaRPr sz="1300" b="1" dirty="0">
              <a:solidFill>
                <a:schemeClr val="dk1"/>
              </a:solidFill>
              <a:latin typeface="Lato"/>
              <a:ea typeface="Lato"/>
              <a:cs typeface="Lato"/>
              <a:sym typeface="Lato"/>
            </a:endParaRPr>
          </a:p>
          <a:p>
            <a:pPr marL="0" lvl="0" indent="457200" algn="l" rtl="0">
              <a:lnSpc>
                <a:spcPct val="100000"/>
              </a:lnSpc>
              <a:spcBef>
                <a:spcPts val="0"/>
              </a:spcBef>
              <a:spcAft>
                <a:spcPts val="0"/>
              </a:spcAft>
              <a:buClr>
                <a:srgbClr val="000000"/>
              </a:buClr>
              <a:buSzPts val="2400"/>
              <a:buNone/>
            </a:pPr>
            <a:endParaRPr sz="1300" b="1" dirty="0">
              <a:solidFill>
                <a:schemeClr val="dk1"/>
              </a:solidFill>
              <a:latin typeface="Lato"/>
              <a:ea typeface="Lato"/>
              <a:cs typeface="Lato"/>
              <a:sym typeface="Lato"/>
            </a:endParaRPr>
          </a:p>
          <a:p>
            <a:pPr marL="1316038" lvl="0" indent="-225425" algn="l" rtl="0">
              <a:lnSpc>
                <a:spcPct val="115000"/>
              </a:lnSpc>
              <a:spcBef>
                <a:spcPts val="0"/>
              </a:spcBef>
              <a:spcAft>
                <a:spcPts val="0"/>
              </a:spcAft>
              <a:buClr>
                <a:schemeClr val="dk1"/>
              </a:buClr>
              <a:buSzPts val="1300"/>
              <a:buFont typeface="Lato"/>
              <a:buChar char="❏"/>
            </a:pPr>
            <a:r>
              <a:rPr lang="en" sz="1300" b="1" dirty="0">
                <a:solidFill>
                  <a:schemeClr val="dk1"/>
                </a:solidFill>
                <a:latin typeface="Lato"/>
                <a:ea typeface="Lato"/>
                <a:cs typeface="Lato"/>
                <a:sym typeface="Lato"/>
              </a:rPr>
              <a:t>Region 3 Specialist later in November</a:t>
            </a:r>
            <a:endParaRPr sz="1300" b="1" dirty="0">
              <a:solidFill>
                <a:schemeClr val="dk1"/>
              </a:solidFill>
              <a:latin typeface="Lato"/>
              <a:ea typeface="Lato"/>
              <a:cs typeface="Lato"/>
              <a:sym typeface="Lato"/>
            </a:endParaRPr>
          </a:p>
          <a:p>
            <a:pPr marL="1316038" lvl="0" indent="-225425" algn="l" rtl="0">
              <a:lnSpc>
                <a:spcPct val="115000"/>
              </a:lnSpc>
              <a:spcBef>
                <a:spcPts val="0"/>
              </a:spcBef>
              <a:spcAft>
                <a:spcPts val="0"/>
              </a:spcAft>
              <a:buClr>
                <a:schemeClr val="dk1"/>
              </a:buClr>
              <a:buSzPts val="1300"/>
              <a:buFont typeface="Lato"/>
              <a:buChar char="❏"/>
            </a:pPr>
            <a:r>
              <a:rPr lang="en" sz="1300" b="1" dirty="0">
                <a:solidFill>
                  <a:schemeClr val="dk1"/>
                </a:solidFill>
                <a:latin typeface="Lato"/>
                <a:ea typeface="Lato"/>
                <a:cs typeface="Lato"/>
                <a:sym typeface="Lato"/>
              </a:rPr>
              <a:t>100% dedication to achieving HQWBL  goals in each region</a:t>
            </a:r>
            <a:endParaRPr sz="1300" b="1" dirty="0">
              <a:solidFill>
                <a:schemeClr val="dk1"/>
              </a:solidFill>
              <a:latin typeface="Lato"/>
              <a:ea typeface="Lato"/>
              <a:cs typeface="Lato"/>
              <a:sym typeface="Lato"/>
            </a:endParaRPr>
          </a:p>
          <a:p>
            <a:pPr marL="1316038" lvl="0" indent="-225425" algn="l" rtl="0">
              <a:lnSpc>
                <a:spcPct val="115000"/>
              </a:lnSpc>
              <a:spcBef>
                <a:spcPts val="0"/>
              </a:spcBef>
              <a:spcAft>
                <a:spcPts val="0"/>
              </a:spcAft>
              <a:buClr>
                <a:schemeClr val="dk1"/>
              </a:buClr>
              <a:buSzPts val="1300"/>
              <a:buFont typeface="Lato"/>
              <a:buChar char="❏"/>
            </a:pPr>
            <a:r>
              <a:rPr lang="en" sz="1300" b="1" dirty="0">
                <a:solidFill>
                  <a:schemeClr val="dk1"/>
                </a:solidFill>
                <a:latin typeface="Lato"/>
                <a:ea typeface="Lato"/>
                <a:cs typeface="Lato"/>
                <a:sym typeface="Lato"/>
              </a:rPr>
              <a:t>Serving 131 school divisions and 23 Community Colleges in the Commonwealth</a:t>
            </a:r>
            <a:endParaRPr sz="1300" b="1" dirty="0">
              <a:solidFill>
                <a:srgbClr val="222222"/>
              </a:solidFill>
              <a:latin typeface="Lato"/>
              <a:ea typeface="Lato"/>
              <a:cs typeface="Lato"/>
              <a:sym typeface="Lato"/>
            </a:endParaRPr>
          </a:p>
        </p:txBody>
      </p:sp>
      <p:pic>
        <p:nvPicPr>
          <p:cNvPr id="1191" name="Google Shape;1191;p2"/>
          <p:cNvPicPr preferRelativeResize="0"/>
          <p:nvPr/>
        </p:nvPicPr>
        <p:blipFill rotWithShape="1">
          <a:blip r:embed="rId3">
            <a:alphaModFix/>
          </a:blip>
          <a:srcRect/>
          <a:stretch/>
        </p:blipFill>
        <p:spPr>
          <a:xfrm>
            <a:off x="5111270" y="1898186"/>
            <a:ext cx="3814349" cy="155387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22"/>
          <p:cNvSpPr txBox="1">
            <a:spLocks noGrp="1"/>
          </p:cNvSpPr>
          <p:nvPr>
            <p:ph type="ctrTitle"/>
          </p:nvPr>
        </p:nvSpPr>
        <p:spPr>
          <a:xfrm>
            <a:off x="417425" y="2214125"/>
            <a:ext cx="4513200" cy="15345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3200"/>
              <a:buFont typeface="Georgia"/>
              <a:buNone/>
            </a:pPr>
            <a:r>
              <a:rPr lang="en" sz="4000" b="1" cap="none">
                <a:latin typeface="Lato"/>
                <a:ea typeface="Lato"/>
                <a:cs typeface="Lato"/>
                <a:sym typeface="Lato"/>
              </a:rPr>
              <a:t>VAVoyager Overview</a:t>
            </a:r>
            <a:r>
              <a:rPr lang="en" sz="3500" b="1" cap="none">
                <a:latin typeface="Lato"/>
                <a:ea typeface="Lato"/>
                <a:cs typeface="Lato"/>
                <a:sym typeface="Lato"/>
              </a:rPr>
              <a:t> </a:t>
            </a:r>
            <a:endParaRPr sz="3500" b="1">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9"/>
        <p:cNvGrpSpPr/>
        <p:nvPr/>
      </p:nvGrpSpPr>
      <p:grpSpPr>
        <a:xfrm>
          <a:off x="0" y="0"/>
          <a:ext cx="0" cy="0"/>
          <a:chOff x="0" y="0"/>
          <a:chExt cx="0" cy="0"/>
        </a:xfrm>
      </p:grpSpPr>
      <p:pic>
        <p:nvPicPr>
          <p:cNvPr id="1370" name="Google Shape;1370;p23"/>
          <p:cNvPicPr preferRelativeResize="0"/>
          <p:nvPr/>
        </p:nvPicPr>
        <p:blipFill rotWithShape="1">
          <a:blip r:embed="rId3">
            <a:alphaModFix/>
          </a:blip>
          <a:srcRect t="34785"/>
          <a:stretch/>
        </p:blipFill>
        <p:spPr>
          <a:xfrm>
            <a:off x="1358650" y="1159325"/>
            <a:ext cx="6426700" cy="2683400"/>
          </a:xfrm>
          <a:prstGeom prst="rect">
            <a:avLst/>
          </a:prstGeom>
          <a:noFill/>
          <a:ln>
            <a:noFill/>
          </a:ln>
        </p:spPr>
      </p:pic>
      <p:sp>
        <p:nvSpPr>
          <p:cNvPr id="1371" name="Google Shape;1371;p23"/>
          <p:cNvSpPr txBox="1"/>
          <p:nvPr/>
        </p:nvSpPr>
        <p:spPr>
          <a:xfrm>
            <a:off x="762150" y="3488850"/>
            <a:ext cx="80727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3C71"/>
                </a:solidFill>
                <a:latin typeface="Lato"/>
                <a:ea typeface="Lato"/>
                <a:cs typeface="Lato"/>
                <a:sym typeface="Lato"/>
              </a:rPr>
              <a:t>Tagline created by: Ibaadullah Hassan, Academies of Loudoun</a:t>
            </a:r>
            <a:endParaRPr sz="1400" b="1" i="0" u="none" strike="noStrike" cap="none">
              <a:solidFill>
                <a:srgbClr val="003C7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3C71"/>
                </a:solidFill>
                <a:latin typeface="Lato"/>
                <a:ea typeface="Lato"/>
                <a:cs typeface="Lato"/>
                <a:sym typeface="Lato"/>
              </a:rPr>
              <a:t>Logo created by: Tanmeo Jones and Tamia Fenner, Richmond Technical Center</a:t>
            </a:r>
            <a:endParaRPr sz="1400" b="1" i="0" u="none" strike="noStrike" cap="none">
              <a:solidFill>
                <a:srgbClr val="003C7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23"/>
          <p:cNvSpPr txBox="1"/>
          <p:nvPr/>
        </p:nvSpPr>
        <p:spPr>
          <a:xfrm>
            <a:off x="0" y="0"/>
            <a:ext cx="9144000" cy="914400"/>
          </a:xfrm>
          <a:prstGeom prst="rect">
            <a:avLst/>
          </a:prstGeom>
          <a:solidFill>
            <a:srgbClr val="003C71"/>
          </a:solidFill>
          <a:ln>
            <a:noFill/>
          </a:ln>
        </p:spPr>
        <p:txBody>
          <a:bodyPr spcFirstLastPara="1" wrap="square" lIns="285750" tIns="45700" rIns="91425" bIns="45700" anchor="ctr" anchorCtr="0">
            <a:noAutofit/>
          </a:bodyPr>
          <a:lstStyle/>
          <a:p>
            <a:pPr marL="0" marR="0" lvl="0" indent="0" algn="ctr" rtl="0">
              <a:lnSpc>
                <a:spcPct val="88000"/>
              </a:lnSpc>
              <a:spcBef>
                <a:spcPts val="0"/>
              </a:spcBef>
              <a:spcAft>
                <a:spcPts val="0"/>
              </a:spcAft>
              <a:buClr>
                <a:schemeClr val="accent2"/>
              </a:buClr>
              <a:buSzPts val="1100"/>
              <a:buFont typeface="Georgia"/>
              <a:buNone/>
            </a:pPr>
            <a:r>
              <a:rPr lang="en" sz="3500" b="0" i="0" u="none" strike="noStrike" cap="none">
                <a:solidFill>
                  <a:schemeClr val="lt1"/>
                </a:solidFill>
                <a:latin typeface="Georgia"/>
                <a:ea typeface="Georgia"/>
                <a:cs typeface="Georgia"/>
                <a:sym typeface="Georgia"/>
              </a:rPr>
              <a:t> </a:t>
            </a:r>
            <a:r>
              <a:rPr lang="en" sz="4000" b="1" i="0" u="none" strike="noStrike" cap="none">
                <a:solidFill>
                  <a:schemeClr val="lt1"/>
                </a:solidFill>
                <a:latin typeface="Lato"/>
                <a:ea typeface="Lato"/>
                <a:cs typeface="Lato"/>
                <a:sym typeface="Lato"/>
              </a:rPr>
              <a:t>Launched Fall 2022</a:t>
            </a:r>
            <a:endParaRPr sz="4000" b="1" i="0" u="none" strike="noStrike" cap="none">
              <a:solidFill>
                <a:schemeClr val="lt1"/>
              </a:solidFill>
              <a:latin typeface="Lato"/>
              <a:ea typeface="Lato"/>
              <a:cs typeface="Lato"/>
              <a:sym typeface="Lato"/>
            </a:endParaRPr>
          </a:p>
        </p:txBody>
      </p:sp>
      <p:sp>
        <p:nvSpPr>
          <p:cNvPr id="1373" name="Google Shape;1373;p23"/>
          <p:cNvSpPr/>
          <p:nvPr/>
        </p:nvSpPr>
        <p:spPr>
          <a:xfrm>
            <a:off x="0" y="4497600"/>
            <a:ext cx="9144000" cy="645900"/>
          </a:xfrm>
          <a:prstGeom prst="rect">
            <a:avLst/>
          </a:prstGeom>
          <a:solidFill>
            <a:srgbClr val="003C71"/>
          </a:solidFill>
          <a:ln w="9525" cap="flat" cmpd="sng">
            <a:solidFill>
              <a:srgbClr val="003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Lato"/>
                <a:ea typeface="Lato"/>
                <a:cs typeface="Lato"/>
                <a:sym typeface="Lato"/>
              </a:rPr>
              <a:t>For ALL High Schools across the Commonwealth</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7"/>
        <p:cNvGrpSpPr/>
        <p:nvPr/>
      </p:nvGrpSpPr>
      <p:grpSpPr>
        <a:xfrm>
          <a:off x="0" y="0"/>
          <a:ext cx="0" cy="0"/>
          <a:chOff x="0" y="0"/>
          <a:chExt cx="0" cy="0"/>
        </a:xfrm>
      </p:grpSpPr>
      <p:pic>
        <p:nvPicPr>
          <p:cNvPr id="1378" name="Google Shape;1378;p24"/>
          <p:cNvPicPr preferRelativeResize="0"/>
          <p:nvPr/>
        </p:nvPicPr>
        <p:blipFill rotWithShape="1">
          <a:blip r:embed="rId3">
            <a:alphaModFix/>
          </a:blip>
          <a:srcRect/>
          <a:stretch/>
        </p:blipFill>
        <p:spPr>
          <a:xfrm>
            <a:off x="226400" y="152400"/>
            <a:ext cx="8765475" cy="49305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2"/>
        <p:cNvGrpSpPr/>
        <p:nvPr/>
      </p:nvGrpSpPr>
      <p:grpSpPr>
        <a:xfrm>
          <a:off x="0" y="0"/>
          <a:ext cx="0" cy="0"/>
          <a:chOff x="0" y="0"/>
          <a:chExt cx="0" cy="0"/>
        </a:xfrm>
      </p:grpSpPr>
      <p:sp>
        <p:nvSpPr>
          <p:cNvPr id="1383" name="Google Shape;1383;p25"/>
          <p:cNvSpPr txBox="1"/>
          <p:nvPr/>
        </p:nvSpPr>
        <p:spPr>
          <a:xfrm>
            <a:off x="3011288" y="127106"/>
            <a:ext cx="4944600" cy="738900"/>
          </a:xfrm>
          <a:prstGeom prst="rect">
            <a:avLst/>
          </a:prstGeom>
          <a:solidFill>
            <a:schemeClr val="dk1"/>
          </a:solidFill>
          <a:ln>
            <a:noFill/>
          </a:ln>
        </p:spPr>
        <p:txBody>
          <a:bodyPr spcFirstLastPara="1" wrap="square" lIns="91425" tIns="91425" rIns="91425" bIns="91425" anchor="ctr" anchorCtr="0">
            <a:spAutoFit/>
          </a:bodyPr>
          <a:lstStyle/>
          <a:p>
            <a:pPr marL="0" marR="0" lvl="0" indent="0" algn="ctr" rtl="0">
              <a:lnSpc>
                <a:spcPct val="90000"/>
              </a:lnSpc>
              <a:spcBef>
                <a:spcPts val="0"/>
              </a:spcBef>
              <a:spcAft>
                <a:spcPts val="0"/>
              </a:spcAft>
              <a:buClr>
                <a:srgbClr val="000000"/>
              </a:buClr>
              <a:buSzPts val="4000"/>
              <a:buFont typeface="Arial"/>
              <a:buNone/>
            </a:pPr>
            <a:r>
              <a:rPr lang="en" sz="4000" b="1" i="0" u="none" strike="noStrike" cap="none">
                <a:solidFill>
                  <a:schemeClr val="lt1"/>
                </a:solidFill>
                <a:latin typeface="Lato"/>
                <a:ea typeface="Lato"/>
                <a:cs typeface="Lato"/>
                <a:sym typeface="Lato"/>
              </a:rPr>
              <a:t>Stakeholders </a:t>
            </a:r>
            <a:endParaRPr sz="4000" b="1" i="0" u="none" strike="noStrike" cap="none">
              <a:solidFill>
                <a:schemeClr val="lt1"/>
              </a:solidFill>
              <a:latin typeface="Lato"/>
              <a:ea typeface="Lato"/>
              <a:cs typeface="Lato"/>
              <a:sym typeface="Lato"/>
            </a:endParaRPr>
          </a:p>
        </p:txBody>
      </p:sp>
      <p:sp>
        <p:nvSpPr>
          <p:cNvPr id="1384" name="Google Shape;1384;p25"/>
          <p:cNvSpPr txBox="1"/>
          <p:nvPr/>
        </p:nvSpPr>
        <p:spPr>
          <a:xfrm>
            <a:off x="-583375" y="822775"/>
            <a:ext cx="7805400" cy="4926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2000"/>
              <a:buFont typeface="Arial"/>
              <a:buNone/>
            </a:pPr>
            <a:endParaRPr sz="2000" b="1" i="0" u="none" strike="noStrike" cap="none">
              <a:solidFill>
                <a:srgbClr val="00252F"/>
              </a:solidFill>
              <a:latin typeface="Lato"/>
              <a:ea typeface="Lato"/>
              <a:cs typeface="Lato"/>
              <a:sym typeface="Lato"/>
            </a:endParaRPr>
          </a:p>
        </p:txBody>
      </p:sp>
      <p:sp>
        <p:nvSpPr>
          <p:cNvPr id="1385" name="Google Shape;1385;p25"/>
          <p:cNvSpPr/>
          <p:nvPr/>
        </p:nvSpPr>
        <p:spPr>
          <a:xfrm>
            <a:off x="6666643" y="1210550"/>
            <a:ext cx="2139900" cy="489000"/>
          </a:xfrm>
          <a:prstGeom prst="rect">
            <a:avLst/>
          </a:prstGeom>
          <a:solidFill>
            <a:srgbClr val="007E9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FFFFFF"/>
                </a:solidFill>
                <a:latin typeface="Lato"/>
                <a:ea typeface="Lato"/>
                <a:cs typeface="Lato"/>
                <a:sym typeface="Lato"/>
              </a:rPr>
              <a:t>Students </a:t>
            </a:r>
            <a:endParaRPr sz="1700" b="0" i="0" u="none" strike="noStrike" cap="none">
              <a:solidFill>
                <a:srgbClr val="FFFFFF"/>
              </a:solidFill>
              <a:latin typeface="Lato"/>
              <a:ea typeface="Lato"/>
              <a:cs typeface="Lato"/>
              <a:sym typeface="Lato"/>
            </a:endParaRPr>
          </a:p>
        </p:txBody>
      </p:sp>
      <p:sp>
        <p:nvSpPr>
          <p:cNvPr id="1386" name="Google Shape;1386;p25"/>
          <p:cNvSpPr/>
          <p:nvPr/>
        </p:nvSpPr>
        <p:spPr>
          <a:xfrm>
            <a:off x="6666699" y="3009350"/>
            <a:ext cx="2139900" cy="2081400"/>
          </a:xfrm>
          <a:prstGeom prst="rect">
            <a:avLst/>
          </a:prstGeom>
          <a:noFill/>
          <a:ln w="28575" cap="flat" cmpd="sng">
            <a:solidFill>
              <a:srgbClr val="003C71"/>
            </a:solidFill>
            <a:prstDash val="solid"/>
            <a:round/>
            <a:headEnd type="none" w="sm" len="sm"/>
            <a:tailEnd type="none" w="sm" len="sm"/>
          </a:ln>
        </p:spPr>
        <p:txBody>
          <a:bodyPr spcFirstLastPara="1" wrap="square" lIns="91425" tIns="91425" rIns="91425" bIns="91425" anchor="t" anchorCtr="0">
            <a:noAutofit/>
          </a:bodyPr>
          <a:lstStyle/>
          <a:p>
            <a:pPr marL="228600" marR="0" lvl="0" indent="-209550" algn="l" rtl="0">
              <a:lnSpc>
                <a:spcPct val="100000"/>
              </a:lnSpc>
              <a:spcBef>
                <a:spcPts val="0"/>
              </a:spcBef>
              <a:spcAft>
                <a:spcPts val="0"/>
              </a:spcAft>
              <a:buClr>
                <a:srgbClr val="003C71"/>
              </a:buClr>
              <a:buSzPts val="1500"/>
              <a:buFont typeface="Lato"/>
              <a:buChar char="●"/>
            </a:pPr>
            <a:r>
              <a:rPr lang="en" sz="1500" b="1" i="0" u="none" strike="noStrike" cap="none">
                <a:solidFill>
                  <a:srgbClr val="003C71"/>
                </a:solidFill>
                <a:latin typeface="Lato"/>
                <a:ea typeface="Lato"/>
                <a:cs typeface="Lato"/>
                <a:sym typeface="Lato"/>
              </a:rPr>
              <a:t>Increased ownership</a:t>
            </a:r>
            <a:r>
              <a:rPr lang="en" sz="1500" b="0" i="0" u="none" strike="noStrike" cap="none">
                <a:solidFill>
                  <a:srgbClr val="003C71"/>
                </a:solidFill>
                <a:latin typeface="Lato"/>
                <a:ea typeface="Lato"/>
                <a:cs typeface="Lato"/>
                <a:sym typeface="Lato"/>
              </a:rPr>
              <a:t> and autonomy to explore WBL opportunities </a:t>
            </a:r>
            <a:endParaRPr sz="1500" b="0" i="0" u="none" strike="noStrike" cap="none">
              <a:solidFill>
                <a:srgbClr val="003C71"/>
              </a:solidFill>
              <a:latin typeface="Lato"/>
              <a:ea typeface="Lato"/>
              <a:cs typeface="Lato"/>
              <a:sym typeface="Lato"/>
            </a:endParaRPr>
          </a:p>
          <a:p>
            <a:pPr marL="228600" marR="0" lvl="0" indent="-209550" algn="l" rtl="0">
              <a:lnSpc>
                <a:spcPct val="100000"/>
              </a:lnSpc>
              <a:spcBef>
                <a:spcPts val="0"/>
              </a:spcBef>
              <a:spcAft>
                <a:spcPts val="0"/>
              </a:spcAft>
              <a:buClr>
                <a:srgbClr val="003C71"/>
              </a:buClr>
              <a:buSzPts val="1500"/>
              <a:buFont typeface="Lato"/>
              <a:buChar char="●"/>
            </a:pPr>
            <a:r>
              <a:rPr lang="en" sz="1500" b="1" i="0" u="none" strike="noStrike" cap="none">
                <a:solidFill>
                  <a:srgbClr val="003C71"/>
                </a:solidFill>
                <a:latin typeface="Lato"/>
                <a:ea typeface="Lato"/>
                <a:cs typeface="Lato"/>
                <a:sym typeface="Lato"/>
              </a:rPr>
              <a:t>Centralized location</a:t>
            </a:r>
            <a:r>
              <a:rPr lang="en" sz="1500" b="0" i="0" u="none" strike="noStrike" cap="none">
                <a:solidFill>
                  <a:srgbClr val="003C71"/>
                </a:solidFill>
                <a:latin typeface="Lato"/>
                <a:ea typeface="Lato"/>
                <a:cs typeface="Lato"/>
                <a:sym typeface="Lato"/>
              </a:rPr>
              <a:t> to manage WBL experience and paperwork </a:t>
            </a:r>
            <a:endParaRPr sz="1500" b="0" i="0" u="none" strike="noStrike" cap="none">
              <a:solidFill>
                <a:srgbClr val="003C71"/>
              </a:solidFill>
              <a:latin typeface="Lato"/>
              <a:ea typeface="Lato"/>
              <a:cs typeface="Lato"/>
              <a:sym typeface="Lato"/>
            </a:endParaRPr>
          </a:p>
        </p:txBody>
      </p:sp>
      <p:sp>
        <p:nvSpPr>
          <p:cNvPr id="1387" name="Google Shape;1387;p25"/>
          <p:cNvSpPr/>
          <p:nvPr/>
        </p:nvSpPr>
        <p:spPr>
          <a:xfrm>
            <a:off x="3503689" y="1210550"/>
            <a:ext cx="2139900" cy="489000"/>
          </a:xfrm>
          <a:prstGeom prst="rect">
            <a:avLst/>
          </a:prstGeom>
          <a:solidFill>
            <a:srgbClr val="D4003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FFFFFF"/>
                </a:solidFill>
                <a:latin typeface="Lato"/>
                <a:ea typeface="Lato"/>
                <a:cs typeface="Lato"/>
                <a:sym typeface="Lato"/>
              </a:rPr>
              <a:t>HQWBL Coordinators</a:t>
            </a:r>
            <a:endParaRPr sz="1700" b="1" i="0" u="none" strike="noStrike" cap="none">
              <a:solidFill>
                <a:srgbClr val="FFFFFF"/>
              </a:solidFill>
              <a:latin typeface="Lato"/>
              <a:ea typeface="Lato"/>
              <a:cs typeface="Lato"/>
              <a:sym typeface="Lato"/>
            </a:endParaRPr>
          </a:p>
        </p:txBody>
      </p:sp>
      <p:sp>
        <p:nvSpPr>
          <p:cNvPr id="1388" name="Google Shape;1388;p25"/>
          <p:cNvSpPr/>
          <p:nvPr/>
        </p:nvSpPr>
        <p:spPr>
          <a:xfrm>
            <a:off x="3503700" y="3009350"/>
            <a:ext cx="2139900" cy="2081400"/>
          </a:xfrm>
          <a:prstGeom prst="rect">
            <a:avLst/>
          </a:prstGeom>
          <a:noFill/>
          <a:ln w="28575" cap="flat" cmpd="sng">
            <a:solidFill>
              <a:srgbClr val="003C71"/>
            </a:solidFill>
            <a:prstDash val="solid"/>
            <a:round/>
            <a:headEnd type="none" w="sm" len="sm"/>
            <a:tailEnd type="none" w="sm" len="sm"/>
          </a:ln>
        </p:spPr>
        <p:txBody>
          <a:bodyPr spcFirstLastPara="1" wrap="square" lIns="91425" tIns="91425" rIns="91425" bIns="91425" anchor="t" anchorCtr="0">
            <a:noAutofit/>
          </a:bodyPr>
          <a:lstStyle/>
          <a:p>
            <a:pPr marL="292100" marR="0" lvl="0" indent="-209550" algn="l" rtl="0">
              <a:lnSpc>
                <a:spcPct val="100000"/>
              </a:lnSpc>
              <a:spcBef>
                <a:spcPts val="0"/>
              </a:spcBef>
              <a:spcAft>
                <a:spcPts val="0"/>
              </a:spcAft>
              <a:buClr>
                <a:srgbClr val="003C71"/>
              </a:buClr>
              <a:buSzPts val="1500"/>
              <a:buFont typeface="Lato"/>
              <a:buChar char="●"/>
            </a:pPr>
            <a:r>
              <a:rPr lang="en" sz="1500" b="1" i="0" u="none" strike="noStrike" cap="none">
                <a:solidFill>
                  <a:srgbClr val="003C71"/>
                </a:solidFill>
                <a:latin typeface="Lato"/>
                <a:ea typeface="Lato"/>
                <a:cs typeface="Lato"/>
                <a:sym typeface="Lato"/>
              </a:rPr>
              <a:t>Improves efficiency </a:t>
            </a:r>
            <a:r>
              <a:rPr lang="en" sz="1500" b="0" i="0" u="none" strike="noStrike" cap="none">
                <a:solidFill>
                  <a:srgbClr val="003C71"/>
                </a:solidFill>
                <a:latin typeface="Lato"/>
                <a:ea typeface="Lato"/>
                <a:cs typeface="Lato"/>
                <a:sym typeface="Lato"/>
              </a:rPr>
              <a:t>by reducing steps to connect students to opportunities</a:t>
            </a:r>
            <a:r>
              <a:rPr lang="en" sz="1500" b="1" i="0" u="none" strike="noStrike" cap="none">
                <a:solidFill>
                  <a:srgbClr val="003C71"/>
                </a:solidFill>
                <a:latin typeface="Lato"/>
                <a:ea typeface="Lato"/>
                <a:cs typeface="Lato"/>
                <a:sym typeface="Lato"/>
              </a:rPr>
              <a:t> </a:t>
            </a:r>
            <a:endParaRPr sz="1500" b="1" i="0" u="none" strike="noStrike" cap="none">
              <a:solidFill>
                <a:srgbClr val="003C71"/>
              </a:solidFill>
              <a:latin typeface="Lato"/>
              <a:ea typeface="Lato"/>
              <a:cs typeface="Lato"/>
              <a:sym typeface="Lato"/>
            </a:endParaRPr>
          </a:p>
          <a:p>
            <a:pPr marL="292100" marR="0" lvl="0" indent="-209550" algn="l" rtl="0">
              <a:lnSpc>
                <a:spcPct val="100000"/>
              </a:lnSpc>
              <a:spcBef>
                <a:spcPts val="0"/>
              </a:spcBef>
              <a:spcAft>
                <a:spcPts val="0"/>
              </a:spcAft>
              <a:buClr>
                <a:srgbClr val="003C71"/>
              </a:buClr>
              <a:buSzPts val="1500"/>
              <a:buFont typeface="Lato"/>
              <a:buChar char="●"/>
            </a:pPr>
            <a:r>
              <a:rPr lang="en" sz="1500" b="1" i="0" u="none" strike="noStrike" cap="none">
                <a:solidFill>
                  <a:srgbClr val="003C71"/>
                </a:solidFill>
                <a:latin typeface="Lato"/>
                <a:ea typeface="Lato"/>
                <a:cs typeface="Lato"/>
                <a:sym typeface="Lato"/>
              </a:rPr>
              <a:t>Easily track </a:t>
            </a:r>
            <a:r>
              <a:rPr lang="en" sz="1500" b="0" i="0" u="none" strike="noStrike" cap="none">
                <a:solidFill>
                  <a:srgbClr val="003C71"/>
                </a:solidFill>
                <a:latin typeface="Lato"/>
                <a:ea typeface="Lato"/>
                <a:cs typeface="Lato"/>
                <a:sym typeface="Lato"/>
              </a:rPr>
              <a:t>student WBL information </a:t>
            </a:r>
            <a:endParaRPr sz="1500" b="0" i="0" u="none" strike="noStrike" cap="none">
              <a:solidFill>
                <a:srgbClr val="003C7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D40031"/>
              </a:solidFill>
              <a:latin typeface="Lato"/>
              <a:ea typeface="Lato"/>
              <a:cs typeface="Lato"/>
              <a:sym typeface="Lato"/>
            </a:endParaRPr>
          </a:p>
        </p:txBody>
      </p:sp>
      <p:pic>
        <p:nvPicPr>
          <p:cNvPr id="1389" name="Google Shape;1389;p25"/>
          <p:cNvPicPr preferRelativeResize="0"/>
          <p:nvPr/>
        </p:nvPicPr>
        <p:blipFill rotWithShape="1">
          <a:blip r:embed="rId3">
            <a:alphaModFix/>
          </a:blip>
          <a:srcRect/>
          <a:stretch/>
        </p:blipFill>
        <p:spPr>
          <a:xfrm>
            <a:off x="7081700" y="1699538"/>
            <a:ext cx="1309800" cy="1309800"/>
          </a:xfrm>
          <a:prstGeom prst="rect">
            <a:avLst/>
          </a:prstGeom>
          <a:noFill/>
          <a:ln>
            <a:noFill/>
          </a:ln>
        </p:spPr>
      </p:pic>
      <p:pic>
        <p:nvPicPr>
          <p:cNvPr id="1390" name="Google Shape;1390;p25"/>
          <p:cNvPicPr preferRelativeResize="0"/>
          <p:nvPr/>
        </p:nvPicPr>
        <p:blipFill rotWithShape="1">
          <a:blip r:embed="rId4">
            <a:alphaModFix/>
          </a:blip>
          <a:srcRect t="30111"/>
          <a:stretch/>
        </p:blipFill>
        <p:spPr>
          <a:xfrm>
            <a:off x="726150" y="1817776"/>
            <a:ext cx="1309800" cy="1122725"/>
          </a:xfrm>
          <a:prstGeom prst="rect">
            <a:avLst/>
          </a:prstGeom>
          <a:noFill/>
          <a:ln>
            <a:noFill/>
          </a:ln>
        </p:spPr>
      </p:pic>
      <p:sp>
        <p:nvSpPr>
          <p:cNvPr id="1391" name="Google Shape;1391;p25"/>
          <p:cNvSpPr/>
          <p:nvPr/>
        </p:nvSpPr>
        <p:spPr>
          <a:xfrm>
            <a:off x="340750" y="1210550"/>
            <a:ext cx="2139900" cy="489000"/>
          </a:xfrm>
          <a:prstGeom prst="rect">
            <a:avLst/>
          </a:prstGeom>
          <a:solidFill>
            <a:srgbClr val="004A5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FFFFFF"/>
                </a:solidFill>
                <a:latin typeface="Lato"/>
                <a:ea typeface="Lato"/>
                <a:cs typeface="Lato"/>
                <a:sym typeface="Lato"/>
              </a:rPr>
              <a:t>Employers </a:t>
            </a:r>
            <a:endParaRPr sz="1700" b="1" i="0" u="none" strike="noStrike" cap="none">
              <a:solidFill>
                <a:srgbClr val="FFFFFF"/>
              </a:solidFill>
              <a:latin typeface="Lato"/>
              <a:ea typeface="Lato"/>
              <a:cs typeface="Lato"/>
              <a:sym typeface="Lato"/>
            </a:endParaRPr>
          </a:p>
        </p:txBody>
      </p:sp>
      <p:sp>
        <p:nvSpPr>
          <p:cNvPr id="1392" name="Google Shape;1392;p25"/>
          <p:cNvSpPr/>
          <p:nvPr/>
        </p:nvSpPr>
        <p:spPr>
          <a:xfrm>
            <a:off x="340725" y="3009350"/>
            <a:ext cx="2139900" cy="2081400"/>
          </a:xfrm>
          <a:prstGeom prst="rect">
            <a:avLst/>
          </a:prstGeom>
          <a:noFill/>
          <a:ln w="28575" cap="flat" cmpd="sng">
            <a:solidFill>
              <a:srgbClr val="003C71"/>
            </a:solidFill>
            <a:prstDash val="solid"/>
            <a:round/>
            <a:headEnd type="none" w="sm" len="sm"/>
            <a:tailEnd type="none" w="sm" len="sm"/>
          </a:ln>
        </p:spPr>
        <p:txBody>
          <a:bodyPr spcFirstLastPara="1" wrap="square" lIns="91425" tIns="91425" rIns="91425" bIns="91425" anchor="t" anchorCtr="0">
            <a:noAutofit/>
          </a:bodyPr>
          <a:lstStyle/>
          <a:p>
            <a:pPr marL="228600" marR="0" lvl="0" indent="-209550" algn="l" rtl="0">
              <a:lnSpc>
                <a:spcPct val="100000"/>
              </a:lnSpc>
              <a:spcBef>
                <a:spcPts val="0"/>
              </a:spcBef>
              <a:spcAft>
                <a:spcPts val="0"/>
              </a:spcAft>
              <a:buClr>
                <a:srgbClr val="003C71"/>
              </a:buClr>
              <a:buSzPts val="1500"/>
              <a:buFont typeface="Lato"/>
              <a:buChar char="●"/>
            </a:pPr>
            <a:r>
              <a:rPr lang="en" sz="1500" b="1" i="0" u="none" strike="noStrike" cap="none">
                <a:solidFill>
                  <a:srgbClr val="003C71"/>
                </a:solidFill>
                <a:latin typeface="Lato"/>
                <a:ea typeface="Lato"/>
                <a:cs typeface="Lato"/>
                <a:sym typeface="Lato"/>
              </a:rPr>
              <a:t>Increase community exposure</a:t>
            </a:r>
            <a:endParaRPr sz="1500" b="1" i="0" u="none" strike="noStrike" cap="none">
              <a:solidFill>
                <a:srgbClr val="003C71"/>
              </a:solidFill>
              <a:latin typeface="Lato"/>
              <a:ea typeface="Lato"/>
              <a:cs typeface="Lato"/>
              <a:sym typeface="Lato"/>
            </a:endParaRPr>
          </a:p>
          <a:p>
            <a:pPr marL="228600" marR="0" lvl="0" indent="-209550" algn="l" rtl="0">
              <a:lnSpc>
                <a:spcPct val="100000"/>
              </a:lnSpc>
              <a:spcBef>
                <a:spcPts val="0"/>
              </a:spcBef>
              <a:spcAft>
                <a:spcPts val="0"/>
              </a:spcAft>
              <a:buClr>
                <a:srgbClr val="003C71"/>
              </a:buClr>
              <a:buSzPts val="1500"/>
              <a:buFont typeface="Lato"/>
              <a:buChar char="●"/>
            </a:pPr>
            <a:r>
              <a:rPr lang="en" sz="1500" b="1" i="0" u="none" strike="noStrike" cap="none">
                <a:solidFill>
                  <a:srgbClr val="003C71"/>
                </a:solidFill>
                <a:latin typeface="Lato"/>
                <a:ea typeface="Lato"/>
                <a:cs typeface="Lato"/>
                <a:sym typeface="Lato"/>
              </a:rPr>
              <a:t>Expand student</a:t>
            </a:r>
            <a:r>
              <a:rPr lang="en" sz="1500" b="0" i="0" u="none" strike="noStrike" cap="none">
                <a:solidFill>
                  <a:srgbClr val="003C71"/>
                </a:solidFill>
                <a:latin typeface="Lato"/>
                <a:ea typeface="Lato"/>
                <a:cs typeface="Lato"/>
                <a:sym typeface="Lato"/>
              </a:rPr>
              <a:t> </a:t>
            </a:r>
            <a:r>
              <a:rPr lang="en" sz="1500" b="1" i="0" u="none" strike="noStrike" cap="none">
                <a:solidFill>
                  <a:srgbClr val="003C71"/>
                </a:solidFill>
                <a:latin typeface="Lato"/>
                <a:ea typeface="Lato"/>
                <a:cs typeface="Lato"/>
                <a:sym typeface="Lato"/>
              </a:rPr>
              <a:t>talent pool</a:t>
            </a:r>
            <a:endParaRPr sz="1500" b="1" i="0" u="none" strike="noStrike" cap="none">
              <a:solidFill>
                <a:srgbClr val="003C71"/>
              </a:solidFill>
              <a:latin typeface="Lato"/>
              <a:ea typeface="Lato"/>
              <a:cs typeface="Lato"/>
              <a:sym typeface="Lato"/>
            </a:endParaRPr>
          </a:p>
        </p:txBody>
      </p:sp>
      <p:pic>
        <p:nvPicPr>
          <p:cNvPr id="1393" name="Google Shape;1393;p25"/>
          <p:cNvPicPr preferRelativeResize="0"/>
          <p:nvPr/>
        </p:nvPicPr>
        <p:blipFill rotWithShape="1">
          <a:blip r:embed="rId5">
            <a:alphaModFix/>
          </a:blip>
          <a:srcRect/>
          <a:stretch/>
        </p:blipFill>
        <p:spPr>
          <a:xfrm>
            <a:off x="3972775" y="1768400"/>
            <a:ext cx="1172100" cy="1172100"/>
          </a:xfrm>
          <a:prstGeom prst="rect">
            <a:avLst/>
          </a:prstGeom>
          <a:noFill/>
          <a:ln>
            <a:noFill/>
          </a:ln>
        </p:spPr>
      </p:pic>
      <p:pic>
        <p:nvPicPr>
          <p:cNvPr id="1394" name="Google Shape;1394;p25"/>
          <p:cNvPicPr preferRelativeResize="0"/>
          <p:nvPr/>
        </p:nvPicPr>
        <p:blipFill rotWithShape="1">
          <a:blip r:embed="rId6">
            <a:alphaModFix/>
          </a:blip>
          <a:srcRect t="34785"/>
          <a:stretch/>
        </p:blipFill>
        <p:spPr>
          <a:xfrm>
            <a:off x="1" y="-3425"/>
            <a:ext cx="2172274" cy="944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8"/>
        <p:cNvGrpSpPr/>
        <p:nvPr/>
      </p:nvGrpSpPr>
      <p:grpSpPr>
        <a:xfrm>
          <a:off x="0" y="0"/>
          <a:ext cx="0" cy="0"/>
          <a:chOff x="0" y="0"/>
          <a:chExt cx="0" cy="0"/>
        </a:xfrm>
      </p:grpSpPr>
      <p:sp>
        <p:nvSpPr>
          <p:cNvPr id="1399" name="Google Shape;1399;p26"/>
          <p:cNvSpPr txBox="1">
            <a:spLocks noGrp="1"/>
          </p:cNvSpPr>
          <p:nvPr>
            <p:ph type="body" idx="1"/>
          </p:nvPr>
        </p:nvSpPr>
        <p:spPr>
          <a:xfrm>
            <a:off x="317250" y="1449950"/>
            <a:ext cx="6324900" cy="34344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2700"/>
              <a:buFont typeface="Lato"/>
              <a:buNone/>
            </a:pPr>
            <a:endParaRPr sz="2700">
              <a:solidFill>
                <a:schemeClr val="dk1"/>
              </a:solidFill>
              <a:latin typeface="Lato"/>
              <a:ea typeface="Lato"/>
              <a:cs typeface="Lato"/>
              <a:sym typeface="Lato"/>
            </a:endParaRPr>
          </a:p>
          <a:p>
            <a:pPr marL="0" lvl="0" indent="0" algn="l" rtl="0">
              <a:lnSpc>
                <a:spcPct val="100000"/>
              </a:lnSpc>
              <a:spcBef>
                <a:spcPts val="0"/>
              </a:spcBef>
              <a:spcAft>
                <a:spcPts val="0"/>
              </a:spcAft>
              <a:buSzPts val="1800"/>
              <a:buNone/>
            </a:pPr>
            <a:endParaRPr sz="2700" b="1">
              <a:solidFill>
                <a:schemeClr val="dk1"/>
              </a:solidFill>
              <a:latin typeface="Lato"/>
              <a:ea typeface="Lato"/>
              <a:cs typeface="Lato"/>
              <a:sym typeface="Lato"/>
            </a:endParaRPr>
          </a:p>
        </p:txBody>
      </p:sp>
      <p:sp>
        <p:nvSpPr>
          <p:cNvPr id="1400" name="Google Shape;1400;p26"/>
          <p:cNvSpPr txBox="1"/>
          <p:nvPr/>
        </p:nvSpPr>
        <p:spPr>
          <a:xfrm>
            <a:off x="5424350" y="4544100"/>
            <a:ext cx="34209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1300" b="0" i="0" u="none" strike="noStrike" cap="none">
              <a:solidFill>
                <a:srgbClr val="000000"/>
              </a:solidFill>
              <a:latin typeface="Arial"/>
              <a:ea typeface="Arial"/>
              <a:cs typeface="Arial"/>
              <a:sym typeface="Arial"/>
            </a:endParaRPr>
          </a:p>
        </p:txBody>
      </p:sp>
      <p:pic>
        <p:nvPicPr>
          <p:cNvPr id="1401" name="Google Shape;1401;p26">
            <a:hlinkClick r:id="rId3"/>
          </p:cNvPr>
          <p:cNvPicPr preferRelativeResize="0"/>
          <p:nvPr/>
        </p:nvPicPr>
        <p:blipFill rotWithShape="1">
          <a:blip r:embed="rId4">
            <a:alphaModFix/>
          </a:blip>
          <a:srcRect t="10262" r="1448" b="15482"/>
          <a:stretch/>
        </p:blipFill>
        <p:spPr>
          <a:xfrm>
            <a:off x="66300" y="1323900"/>
            <a:ext cx="9011400" cy="3819601"/>
          </a:xfrm>
          <a:prstGeom prst="rect">
            <a:avLst/>
          </a:prstGeom>
          <a:noFill/>
          <a:ln>
            <a:noFill/>
          </a:ln>
        </p:spPr>
      </p:pic>
      <p:sp>
        <p:nvSpPr>
          <p:cNvPr id="1402" name="Google Shape;1402;p26"/>
          <p:cNvSpPr txBox="1"/>
          <p:nvPr/>
        </p:nvSpPr>
        <p:spPr>
          <a:xfrm>
            <a:off x="0" y="0"/>
            <a:ext cx="9144000" cy="914400"/>
          </a:xfrm>
          <a:prstGeom prst="rect">
            <a:avLst/>
          </a:prstGeom>
          <a:solidFill>
            <a:srgbClr val="003C71"/>
          </a:solidFill>
          <a:ln>
            <a:noFill/>
          </a:ln>
        </p:spPr>
        <p:txBody>
          <a:bodyPr spcFirstLastPara="1" wrap="square" lIns="285750" tIns="45700" rIns="91425" bIns="45700" anchor="ctr" anchorCtr="0">
            <a:noAutofit/>
          </a:bodyPr>
          <a:lstStyle/>
          <a:p>
            <a:pPr marL="0" marR="0" lvl="0" indent="0" algn="ctr" rtl="0">
              <a:lnSpc>
                <a:spcPct val="88000"/>
              </a:lnSpc>
              <a:spcBef>
                <a:spcPts val="0"/>
              </a:spcBef>
              <a:spcAft>
                <a:spcPts val="0"/>
              </a:spcAft>
              <a:buClr>
                <a:schemeClr val="accent2"/>
              </a:buClr>
              <a:buSzPts val="1100"/>
              <a:buFont typeface="Georgia"/>
              <a:buNone/>
            </a:pPr>
            <a:r>
              <a:rPr lang="en" sz="3500" b="0" i="0" u="none" strike="noStrike" cap="none">
                <a:solidFill>
                  <a:schemeClr val="lt1"/>
                </a:solidFill>
                <a:latin typeface="Georgia"/>
                <a:ea typeface="Georgia"/>
                <a:cs typeface="Georgia"/>
                <a:sym typeface="Georgia"/>
              </a:rPr>
              <a:t> </a:t>
            </a:r>
            <a:r>
              <a:rPr lang="en" sz="4000" b="1" i="0" u="none" strike="noStrike" cap="none">
                <a:solidFill>
                  <a:schemeClr val="lt1"/>
                </a:solidFill>
                <a:latin typeface="Lato"/>
                <a:ea typeface="Lato"/>
                <a:cs typeface="Lato"/>
                <a:sym typeface="Lato"/>
              </a:rPr>
              <a:t>VAVoyager </a:t>
            </a:r>
            <a:r>
              <a:rPr lang="en" sz="4000" b="1" i="0" strike="noStrike" cap="none">
                <a:solidFill>
                  <a:schemeClr val="lt1"/>
                </a:solidFill>
                <a:latin typeface="Lato"/>
                <a:ea typeface="Lato"/>
                <a:cs typeface="Lato"/>
                <a:sym typeface="Lato"/>
              </a:rPr>
              <a:t>Landing Page</a:t>
            </a:r>
            <a:endParaRPr sz="4000" b="1" i="0" u="none" strike="noStrike" cap="none">
              <a:solidFill>
                <a:schemeClr val="lt1"/>
              </a:solidFill>
              <a:latin typeface="Lato"/>
              <a:ea typeface="Lato"/>
              <a:cs typeface="Lato"/>
              <a:sym typeface="Lato"/>
            </a:endParaRPr>
          </a:p>
        </p:txBody>
      </p:sp>
      <p:sp>
        <p:nvSpPr>
          <p:cNvPr id="1403" name="Google Shape;1403;p26"/>
          <p:cNvSpPr/>
          <p:nvPr/>
        </p:nvSpPr>
        <p:spPr>
          <a:xfrm>
            <a:off x="4419225" y="1706325"/>
            <a:ext cx="4308900" cy="29463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4" name="Google Shape;1404;p26">
            <a:hlinkClick r:id="rId3"/>
          </p:cNvPr>
          <p:cNvPicPr preferRelativeResize="0"/>
          <p:nvPr/>
        </p:nvPicPr>
        <p:blipFill rotWithShape="1">
          <a:blip r:embed="rId5">
            <a:alphaModFix/>
          </a:blip>
          <a:srcRect t="8348" b="4778"/>
          <a:stretch/>
        </p:blipFill>
        <p:spPr>
          <a:xfrm>
            <a:off x="5111100" y="1667475"/>
            <a:ext cx="2304526" cy="299935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9"/>
        <p:cNvGrpSpPr/>
        <p:nvPr/>
      </p:nvGrpSpPr>
      <p:grpSpPr>
        <a:xfrm>
          <a:off x="0" y="0"/>
          <a:ext cx="0" cy="0"/>
          <a:chOff x="0" y="0"/>
          <a:chExt cx="0" cy="0"/>
        </a:xfrm>
      </p:grpSpPr>
      <p:sp>
        <p:nvSpPr>
          <p:cNvPr id="1410" name="Google Shape;1410;p27"/>
          <p:cNvSpPr txBox="1"/>
          <p:nvPr/>
        </p:nvSpPr>
        <p:spPr>
          <a:xfrm rot="-5400000">
            <a:off x="-2197200" y="2202300"/>
            <a:ext cx="5133300" cy="738900"/>
          </a:xfrm>
          <a:prstGeom prst="rect">
            <a:avLst/>
          </a:prstGeom>
          <a:solidFill>
            <a:schemeClr val="dk1"/>
          </a:solidFill>
          <a:ln>
            <a:noFill/>
          </a:ln>
        </p:spPr>
        <p:txBody>
          <a:bodyPr spcFirstLastPara="1" wrap="square" lIns="91425" tIns="91425" rIns="91425" bIns="91425" anchor="ctr" anchorCtr="0">
            <a:spAutoFit/>
          </a:bodyPr>
          <a:lstStyle/>
          <a:p>
            <a:pPr marL="0" marR="0" lvl="0" indent="0" algn="ctr" rtl="0">
              <a:lnSpc>
                <a:spcPct val="90000"/>
              </a:lnSpc>
              <a:spcBef>
                <a:spcPts val="0"/>
              </a:spcBef>
              <a:spcAft>
                <a:spcPts val="0"/>
              </a:spcAft>
              <a:buClr>
                <a:srgbClr val="000000"/>
              </a:buClr>
              <a:buSzPts val="4000"/>
              <a:buFont typeface="Arial"/>
              <a:buNone/>
            </a:pPr>
            <a:r>
              <a:rPr lang="en" sz="4000" b="1" i="0" u="none" strike="noStrike" cap="none">
                <a:solidFill>
                  <a:schemeClr val="lt1"/>
                </a:solidFill>
                <a:latin typeface="Lato"/>
                <a:ea typeface="Lato"/>
                <a:cs typeface="Lato"/>
                <a:sym typeface="Lato"/>
              </a:rPr>
              <a:t>Easy As 1-2-3</a:t>
            </a:r>
            <a:endParaRPr sz="4000" b="1" i="0" u="none" strike="noStrike" cap="none">
              <a:solidFill>
                <a:schemeClr val="lt1"/>
              </a:solidFill>
              <a:latin typeface="Lato"/>
              <a:ea typeface="Lato"/>
              <a:cs typeface="Lato"/>
              <a:sym typeface="Lato"/>
            </a:endParaRPr>
          </a:p>
        </p:txBody>
      </p:sp>
      <p:sp>
        <p:nvSpPr>
          <p:cNvPr id="1411" name="Google Shape;1411;p27"/>
          <p:cNvSpPr txBox="1">
            <a:spLocks noGrp="1"/>
          </p:cNvSpPr>
          <p:nvPr>
            <p:ph type="body" idx="4294967295"/>
          </p:nvPr>
        </p:nvSpPr>
        <p:spPr>
          <a:xfrm>
            <a:off x="1024475" y="487350"/>
            <a:ext cx="3141000" cy="2528400"/>
          </a:xfrm>
          <a:prstGeom prst="rect">
            <a:avLst/>
          </a:prstGeom>
          <a:noFill/>
          <a:ln>
            <a:noFill/>
          </a:ln>
        </p:spPr>
        <p:txBody>
          <a:bodyPr spcFirstLastPara="1" wrap="square" lIns="91425" tIns="91425" rIns="91425" bIns="91425" anchor="t" anchorCtr="0">
            <a:noAutofit/>
          </a:bodyPr>
          <a:lstStyle/>
          <a:p>
            <a:pPr marL="457200" lvl="0" indent="-184150" algn="l" rtl="0">
              <a:lnSpc>
                <a:spcPct val="100000"/>
              </a:lnSpc>
              <a:spcBef>
                <a:spcPts val="0"/>
              </a:spcBef>
              <a:spcAft>
                <a:spcPts val="0"/>
              </a:spcAft>
              <a:buClr>
                <a:srgbClr val="003C71"/>
              </a:buClr>
              <a:buSzPts val="2100"/>
              <a:buFont typeface="Lato"/>
              <a:buAutoNum type="arabicPeriod"/>
            </a:pPr>
            <a:r>
              <a:rPr lang="en" b="1">
                <a:solidFill>
                  <a:srgbClr val="003C71"/>
                </a:solidFill>
                <a:latin typeface="Lato"/>
                <a:ea typeface="Lato"/>
                <a:cs typeface="Lato"/>
                <a:sym typeface="Lato"/>
              </a:rPr>
              <a:t>Connect </a:t>
            </a:r>
            <a:r>
              <a:rPr lang="en">
                <a:solidFill>
                  <a:srgbClr val="003C71"/>
                </a:solidFill>
                <a:latin typeface="Lato"/>
                <a:ea typeface="Lato"/>
                <a:cs typeface="Lato"/>
                <a:sym typeface="Lato"/>
              </a:rPr>
              <a:t>with your Regional Work-Based Learning Specialist </a:t>
            </a:r>
            <a:endParaRPr>
              <a:solidFill>
                <a:srgbClr val="003C71"/>
              </a:solidFill>
              <a:latin typeface="Lato"/>
              <a:ea typeface="Lato"/>
              <a:cs typeface="Lato"/>
              <a:sym typeface="Lato"/>
            </a:endParaRPr>
          </a:p>
          <a:p>
            <a:pPr marL="457200" lvl="0" indent="-184150" algn="l" rtl="0">
              <a:lnSpc>
                <a:spcPct val="100000"/>
              </a:lnSpc>
              <a:spcBef>
                <a:spcPts val="0"/>
              </a:spcBef>
              <a:spcAft>
                <a:spcPts val="0"/>
              </a:spcAft>
              <a:buClr>
                <a:srgbClr val="003C71"/>
              </a:buClr>
              <a:buSzPts val="2100"/>
              <a:buFont typeface="Lato"/>
              <a:buAutoNum type="arabicPeriod"/>
            </a:pPr>
            <a:r>
              <a:rPr lang="en" b="1">
                <a:solidFill>
                  <a:srgbClr val="003C71"/>
                </a:solidFill>
                <a:latin typeface="Lato"/>
                <a:ea typeface="Lato"/>
                <a:cs typeface="Lato"/>
                <a:sym typeface="Lato"/>
              </a:rPr>
              <a:t>Provide </a:t>
            </a:r>
            <a:r>
              <a:rPr lang="en">
                <a:solidFill>
                  <a:srgbClr val="003C71"/>
                </a:solidFill>
                <a:latin typeface="Lato"/>
                <a:ea typeface="Lato"/>
                <a:cs typeface="Lato"/>
                <a:sym typeface="Lato"/>
              </a:rPr>
              <a:t>an access list </a:t>
            </a:r>
            <a:endParaRPr>
              <a:solidFill>
                <a:srgbClr val="003C71"/>
              </a:solidFill>
              <a:latin typeface="Lato"/>
              <a:ea typeface="Lato"/>
              <a:cs typeface="Lato"/>
              <a:sym typeface="Lato"/>
            </a:endParaRPr>
          </a:p>
          <a:p>
            <a:pPr marL="457200" lvl="0" indent="-184150" algn="l" rtl="0">
              <a:lnSpc>
                <a:spcPct val="100000"/>
              </a:lnSpc>
              <a:spcBef>
                <a:spcPts val="0"/>
              </a:spcBef>
              <a:spcAft>
                <a:spcPts val="0"/>
              </a:spcAft>
              <a:buClr>
                <a:srgbClr val="003C71"/>
              </a:buClr>
              <a:buSzPts val="2100"/>
              <a:buFont typeface="Lato"/>
              <a:buAutoNum type="arabicPeriod"/>
            </a:pPr>
            <a:r>
              <a:rPr lang="en" b="1">
                <a:solidFill>
                  <a:srgbClr val="003C71"/>
                </a:solidFill>
                <a:latin typeface="Lato"/>
                <a:ea typeface="Lato"/>
                <a:cs typeface="Lato"/>
                <a:sym typeface="Lato"/>
              </a:rPr>
              <a:t>Determine </a:t>
            </a:r>
            <a:r>
              <a:rPr lang="en">
                <a:solidFill>
                  <a:srgbClr val="003C71"/>
                </a:solidFill>
                <a:latin typeface="Lato"/>
                <a:ea typeface="Lato"/>
                <a:cs typeface="Lato"/>
                <a:sym typeface="Lato"/>
              </a:rPr>
              <a:t>a point of contact  </a:t>
            </a:r>
            <a:endParaRPr>
              <a:solidFill>
                <a:srgbClr val="003C71"/>
              </a:solidFill>
              <a:latin typeface="Lato"/>
              <a:ea typeface="Lato"/>
              <a:cs typeface="Lato"/>
              <a:sym typeface="Lato"/>
            </a:endParaRPr>
          </a:p>
        </p:txBody>
      </p:sp>
      <p:pic>
        <p:nvPicPr>
          <p:cNvPr id="1412" name="Google Shape;1412;p27"/>
          <p:cNvPicPr preferRelativeResize="0"/>
          <p:nvPr/>
        </p:nvPicPr>
        <p:blipFill rotWithShape="1">
          <a:blip r:embed="rId3">
            <a:alphaModFix/>
          </a:blip>
          <a:srcRect t="288" b="286"/>
          <a:stretch/>
        </p:blipFill>
        <p:spPr>
          <a:xfrm>
            <a:off x="1924125" y="3238075"/>
            <a:ext cx="1237000" cy="1237000"/>
          </a:xfrm>
          <a:prstGeom prst="rect">
            <a:avLst/>
          </a:prstGeom>
          <a:noFill/>
          <a:ln>
            <a:noFill/>
          </a:ln>
        </p:spPr>
      </p:pic>
      <p:pic>
        <p:nvPicPr>
          <p:cNvPr id="1413" name="Google Shape;1413;p27"/>
          <p:cNvPicPr preferRelativeResize="0"/>
          <p:nvPr/>
        </p:nvPicPr>
        <p:blipFill rotWithShape="1">
          <a:blip r:embed="rId4">
            <a:alphaModFix/>
          </a:blip>
          <a:srcRect/>
          <a:stretch/>
        </p:blipFill>
        <p:spPr>
          <a:xfrm>
            <a:off x="4649425" y="54338"/>
            <a:ext cx="3824401" cy="50348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28"/>
          <p:cNvSpPr txBox="1">
            <a:spLocks noGrp="1"/>
          </p:cNvSpPr>
          <p:nvPr>
            <p:ph type="ctrTitle"/>
          </p:nvPr>
        </p:nvSpPr>
        <p:spPr>
          <a:xfrm>
            <a:off x="462125" y="2135550"/>
            <a:ext cx="3534300" cy="15345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4500"/>
              <a:buFont typeface="Georgia"/>
              <a:buNone/>
            </a:pPr>
            <a:endParaRPr sz="3500" b="1">
              <a:latin typeface="Lato"/>
              <a:ea typeface="Lato"/>
              <a:cs typeface="Lato"/>
              <a:sym typeface="Lato"/>
            </a:endParaRPr>
          </a:p>
          <a:p>
            <a:pPr marL="0" lvl="0" indent="0" algn="l" rtl="0">
              <a:lnSpc>
                <a:spcPct val="90000"/>
              </a:lnSpc>
              <a:spcBef>
                <a:spcPts val="0"/>
              </a:spcBef>
              <a:spcAft>
                <a:spcPts val="0"/>
              </a:spcAft>
              <a:buClr>
                <a:schemeClr val="lt1"/>
              </a:buClr>
              <a:buSzPts val="3200"/>
              <a:buFont typeface="Georgia"/>
              <a:buNone/>
            </a:pPr>
            <a:r>
              <a:rPr lang="en" sz="4000" b="1" cap="none">
                <a:latin typeface="Lato"/>
                <a:ea typeface="Lato"/>
                <a:cs typeface="Lato"/>
                <a:sym typeface="Lato"/>
              </a:rPr>
              <a:t>Guest Speakers</a:t>
            </a:r>
            <a:endParaRPr sz="4000" b="1">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3"/>
        <p:cNvGrpSpPr/>
        <p:nvPr/>
      </p:nvGrpSpPr>
      <p:grpSpPr>
        <a:xfrm>
          <a:off x="0" y="0"/>
          <a:ext cx="0" cy="0"/>
          <a:chOff x="0" y="0"/>
          <a:chExt cx="0" cy="0"/>
        </a:xfrm>
      </p:grpSpPr>
      <p:sp>
        <p:nvSpPr>
          <p:cNvPr id="1424" name="Google Shape;1424;p29"/>
          <p:cNvSpPr txBox="1">
            <a:spLocks noGrp="1"/>
          </p:cNvSpPr>
          <p:nvPr>
            <p:ph type="title"/>
          </p:nvPr>
        </p:nvSpPr>
        <p:spPr>
          <a:xfrm>
            <a:off x="0" y="1121"/>
            <a:ext cx="9144000" cy="857400"/>
          </a:xfrm>
          <a:prstGeom prst="rect">
            <a:avLst/>
          </a:prstGeom>
          <a:solidFill>
            <a:schemeClr val="dk1"/>
          </a:solidFill>
          <a:ln>
            <a:noFill/>
          </a:ln>
        </p:spPr>
        <p:txBody>
          <a:bodyPr spcFirstLastPara="1" wrap="square" lIns="51425" tIns="25700" rIns="51425" bIns="25700" anchor="ctr" anchorCtr="0">
            <a:noAutofit/>
          </a:bodyPr>
          <a:lstStyle/>
          <a:p>
            <a:pPr marL="0" lvl="0" indent="0" algn="ctr" rtl="0">
              <a:lnSpc>
                <a:spcPct val="90000"/>
              </a:lnSpc>
              <a:spcBef>
                <a:spcPts val="0"/>
              </a:spcBef>
              <a:spcAft>
                <a:spcPts val="0"/>
              </a:spcAft>
              <a:buSzPts val="2500"/>
              <a:buNone/>
            </a:pPr>
            <a:r>
              <a:rPr lang="en" sz="4000" b="1">
                <a:latin typeface="Lato"/>
                <a:ea typeface="Lato"/>
                <a:cs typeface="Lato"/>
                <a:sym typeface="Lato"/>
              </a:rPr>
              <a:t>HQWBL Coding</a:t>
            </a:r>
            <a:endParaRPr sz="4000" b="1">
              <a:latin typeface="Lato"/>
              <a:ea typeface="Lato"/>
              <a:cs typeface="Lato"/>
              <a:sym typeface="Lato"/>
            </a:endParaRPr>
          </a:p>
        </p:txBody>
      </p:sp>
      <p:sp>
        <p:nvSpPr>
          <p:cNvPr id="1425" name="Google Shape;1425;p29"/>
          <p:cNvSpPr txBox="1">
            <a:spLocks noGrp="1"/>
          </p:cNvSpPr>
          <p:nvPr>
            <p:ph type="body" idx="1"/>
          </p:nvPr>
        </p:nvSpPr>
        <p:spPr>
          <a:xfrm>
            <a:off x="327675" y="952200"/>
            <a:ext cx="7548900" cy="3868200"/>
          </a:xfrm>
          <a:prstGeom prst="rect">
            <a:avLst/>
          </a:prstGeom>
          <a:noFill/>
          <a:ln>
            <a:noFill/>
          </a:ln>
        </p:spPr>
        <p:txBody>
          <a:bodyPr spcFirstLastPara="1" wrap="square" lIns="51425" tIns="25700" rIns="51425" bIns="25700" anchor="t" anchorCtr="0">
            <a:normAutofit/>
          </a:bodyPr>
          <a:lstStyle/>
          <a:p>
            <a:pPr marL="0" lvl="0" indent="0" algn="l" rtl="0">
              <a:lnSpc>
                <a:spcPct val="90000"/>
              </a:lnSpc>
              <a:spcBef>
                <a:spcPts val="400"/>
              </a:spcBef>
              <a:spcAft>
                <a:spcPts val="0"/>
              </a:spcAft>
              <a:buSzPts val="1200"/>
              <a:buNone/>
            </a:pPr>
            <a:endParaRPr b="1">
              <a:solidFill>
                <a:schemeClr val="dk2"/>
              </a:solidFill>
              <a:latin typeface="Lato"/>
              <a:ea typeface="Lato"/>
              <a:cs typeface="Lato"/>
              <a:sym typeface="Lato"/>
            </a:endParaRPr>
          </a:p>
          <a:p>
            <a:pPr marL="342900" lvl="0" indent="0" algn="l" rtl="0">
              <a:lnSpc>
                <a:spcPct val="115000"/>
              </a:lnSpc>
              <a:spcBef>
                <a:spcPts val="0"/>
              </a:spcBef>
              <a:spcAft>
                <a:spcPts val="0"/>
              </a:spcAft>
              <a:buSzPts val="1100"/>
              <a:buNone/>
            </a:pPr>
            <a:r>
              <a:rPr lang="en" sz="3000" b="1">
                <a:solidFill>
                  <a:schemeClr val="dk2"/>
                </a:solidFill>
                <a:latin typeface="Lato"/>
                <a:ea typeface="Lato"/>
                <a:cs typeface="Lato"/>
                <a:sym typeface="Lato"/>
              </a:rPr>
              <a:t>Joseph Ryder </a:t>
            </a:r>
            <a:endParaRPr sz="3000" b="1">
              <a:solidFill>
                <a:schemeClr val="dk2"/>
              </a:solidFill>
              <a:latin typeface="Lato"/>
              <a:ea typeface="Lato"/>
              <a:cs typeface="Lato"/>
              <a:sym typeface="Lato"/>
            </a:endParaRPr>
          </a:p>
          <a:p>
            <a:pPr marL="342900" lvl="0" indent="0" algn="l" rtl="0">
              <a:lnSpc>
                <a:spcPct val="115000"/>
              </a:lnSpc>
              <a:spcBef>
                <a:spcPts val="0"/>
              </a:spcBef>
              <a:spcAft>
                <a:spcPts val="0"/>
              </a:spcAft>
              <a:buSzPts val="1100"/>
              <a:buNone/>
            </a:pPr>
            <a:endParaRPr sz="2400" b="1">
              <a:solidFill>
                <a:schemeClr val="dk2"/>
              </a:solidFill>
              <a:latin typeface="Lato"/>
              <a:ea typeface="Lato"/>
              <a:cs typeface="Lato"/>
              <a:sym typeface="Lato"/>
            </a:endParaRPr>
          </a:p>
          <a:p>
            <a:pPr marL="342900" lvl="0" indent="0" algn="l" rtl="0">
              <a:lnSpc>
                <a:spcPct val="115000"/>
              </a:lnSpc>
              <a:spcBef>
                <a:spcPts val="0"/>
              </a:spcBef>
              <a:spcAft>
                <a:spcPts val="0"/>
              </a:spcAft>
              <a:buSzPts val="1100"/>
              <a:buNone/>
            </a:pPr>
            <a:r>
              <a:rPr lang="en" sz="2400" b="1">
                <a:solidFill>
                  <a:schemeClr val="dk2"/>
                </a:solidFill>
                <a:latin typeface="Lato"/>
                <a:ea typeface="Lato"/>
                <a:cs typeface="Lato"/>
                <a:sym typeface="Lato"/>
              </a:rPr>
              <a:t>Data Collection, Reporting &amp; Accountability Specialist</a:t>
            </a:r>
            <a:endParaRPr sz="2400" b="1">
              <a:solidFill>
                <a:schemeClr val="dk2"/>
              </a:solidFill>
              <a:latin typeface="Lato"/>
              <a:ea typeface="Lato"/>
              <a:cs typeface="Lato"/>
              <a:sym typeface="Lato"/>
            </a:endParaRPr>
          </a:p>
          <a:p>
            <a:pPr marL="342900" lvl="0" indent="0" algn="l" rtl="0">
              <a:lnSpc>
                <a:spcPct val="115000"/>
              </a:lnSpc>
              <a:spcBef>
                <a:spcPts val="0"/>
              </a:spcBef>
              <a:spcAft>
                <a:spcPts val="0"/>
              </a:spcAft>
              <a:buSzPts val="1100"/>
              <a:buNone/>
            </a:pPr>
            <a:r>
              <a:rPr lang="en" sz="2400" b="1">
                <a:solidFill>
                  <a:schemeClr val="dk2"/>
                </a:solidFill>
                <a:latin typeface="Lato"/>
                <a:ea typeface="Lato"/>
                <a:cs typeface="Lato"/>
                <a:sym typeface="Lato"/>
              </a:rPr>
              <a:t>Office of Career, Technical, and Adult Education</a:t>
            </a:r>
            <a:endParaRPr sz="2400" b="1">
              <a:solidFill>
                <a:schemeClr val="dk2"/>
              </a:solidFill>
              <a:latin typeface="Lato"/>
              <a:ea typeface="Lato"/>
              <a:cs typeface="Lato"/>
              <a:sym typeface="Lato"/>
            </a:endParaRPr>
          </a:p>
          <a:p>
            <a:pPr marL="342900" lvl="0" indent="0" algn="l" rtl="0">
              <a:lnSpc>
                <a:spcPct val="115000"/>
              </a:lnSpc>
              <a:spcBef>
                <a:spcPts val="0"/>
              </a:spcBef>
              <a:spcAft>
                <a:spcPts val="0"/>
              </a:spcAft>
              <a:buSzPts val="1100"/>
              <a:buNone/>
            </a:pPr>
            <a:r>
              <a:rPr lang="en" sz="2400" b="1">
                <a:solidFill>
                  <a:schemeClr val="dk2"/>
                </a:solidFill>
                <a:latin typeface="Lato"/>
                <a:ea typeface="Lato"/>
                <a:cs typeface="Lato"/>
                <a:sym typeface="Lato"/>
              </a:rPr>
              <a:t>joseph.ryder@doe.virginia.gov</a:t>
            </a:r>
            <a:endParaRPr sz="2400" b="1">
              <a:solidFill>
                <a:schemeClr val="dk2"/>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0"/>
        <p:cNvGrpSpPr/>
        <p:nvPr/>
      </p:nvGrpSpPr>
      <p:grpSpPr>
        <a:xfrm>
          <a:off x="0" y="0"/>
          <a:ext cx="0" cy="0"/>
          <a:chOff x="0" y="0"/>
          <a:chExt cx="0" cy="0"/>
        </a:xfrm>
      </p:grpSpPr>
      <p:sp>
        <p:nvSpPr>
          <p:cNvPr id="1431" name="Google Shape;1431;p30"/>
          <p:cNvSpPr txBox="1">
            <a:spLocks noGrp="1"/>
          </p:cNvSpPr>
          <p:nvPr>
            <p:ph type="title"/>
          </p:nvPr>
        </p:nvSpPr>
        <p:spPr>
          <a:xfrm>
            <a:off x="0" y="1121"/>
            <a:ext cx="9144000" cy="857400"/>
          </a:xfrm>
          <a:prstGeom prst="rect">
            <a:avLst/>
          </a:prstGeom>
          <a:solidFill>
            <a:schemeClr val="dk1"/>
          </a:solidFill>
          <a:ln>
            <a:noFill/>
          </a:ln>
        </p:spPr>
        <p:txBody>
          <a:bodyPr spcFirstLastPara="1" wrap="square" lIns="51425" tIns="25700" rIns="51425" bIns="25700" anchor="ctr" anchorCtr="0">
            <a:noAutofit/>
          </a:bodyPr>
          <a:lstStyle/>
          <a:p>
            <a:pPr marL="0" lvl="0" indent="0" algn="ctr" rtl="0">
              <a:lnSpc>
                <a:spcPct val="90000"/>
              </a:lnSpc>
              <a:spcBef>
                <a:spcPts val="0"/>
              </a:spcBef>
              <a:spcAft>
                <a:spcPts val="0"/>
              </a:spcAft>
              <a:buSzPts val="2500"/>
              <a:buNone/>
            </a:pPr>
            <a:r>
              <a:rPr lang="en" sz="4000" b="1">
                <a:latin typeface="Lato"/>
                <a:ea typeface="Lato"/>
                <a:cs typeface="Lato"/>
                <a:sym typeface="Lato"/>
              </a:rPr>
              <a:t>HQWBL Reporting</a:t>
            </a:r>
            <a:endParaRPr sz="4000" b="1">
              <a:latin typeface="Lato"/>
              <a:ea typeface="Lato"/>
              <a:cs typeface="Lato"/>
              <a:sym typeface="Lato"/>
            </a:endParaRPr>
          </a:p>
        </p:txBody>
      </p:sp>
      <p:sp>
        <p:nvSpPr>
          <p:cNvPr id="1432" name="Google Shape;1432;p30"/>
          <p:cNvSpPr txBox="1">
            <a:spLocks noGrp="1"/>
          </p:cNvSpPr>
          <p:nvPr>
            <p:ph type="body" idx="1"/>
          </p:nvPr>
        </p:nvSpPr>
        <p:spPr>
          <a:xfrm>
            <a:off x="457200" y="1023050"/>
            <a:ext cx="8229600" cy="3868200"/>
          </a:xfrm>
          <a:prstGeom prst="rect">
            <a:avLst/>
          </a:prstGeom>
          <a:noFill/>
          <a:ln>
            <a:noFill/>
          </a:ln>
        </p:spPr>
        <p:txBody>
          <a:bodyPr spcFirstLastPara="1" wrap="square" lIns="51425" tIns="25700" rIns="51425" bIns="25700" anchor="t" anchorCtr="0">
            <a:normAutofit fontScale="85000" lnSpcReduction="20000"/>
          </a:bodyPr>
          <a:lstStyle/>
          <a:p>
            <a:pPr marL="0" lvl="0" indent="0" algn="l" rtl="0">
              <a:lnSpc>
                <a:spcPct val="90000"/>
              </a:lnSpc>
              <a:spcBef>
                <a:spcPts val="400"/>
              </a:spcBef>
              <a:spcAft>
                <a:spcPts val="0"/>
              </a:spcAft>
              <a:buSzPct val="57142"/>
              <a:buNone/>
            </a:pPr>
            <a:endParaRPr b="1">
              <a:solidFill>
                <a:schemeClr val="dk2"/>
              </a:solidFill>
              <a:latin typeface="Lato"/>
              <a:ea typeface="Lato"/>
              <a:cs typeface="Lato"/>
              <a:sym typeface="Lato"/>
            </a:endParaRPr>
          </a:p>
          <a:p>
            <a:pPr marL="342900" lvl="0" indent="-262685" algn="l" rtl="0">
              <a:lnSpc>
                <a:spcPct val="115000"/>
              </a:lnSpc>
              <a:spcBef>
                <a:spcPts val="400"/>
              </a:spcBef>
              <a:spcAft>
                <a:spcPts val="0"/>
              </a:spcAft>
              <a:buClr>
                <a:schemeClr val="dk2"/>
              </a:buClr>
              <a:buSzPct val="61126"/>
              <a:buFont typeface="Lato"/>
              <a:buChar char="●"/>
            </a:pPr>
            <a:r>
              <a:rPr lang="en" sz="2572" b="1">
                <a:solidFill>
                  <a:schemeClr val="dk2"/>
                </a:solidFill>
                <a:latin typeface="Lato"/>
                <a:ea typeface="Lato"/>
                <a:cs typeface="Lato"/>
                <a:sym typeface="Lato"/>
              </a:rPr>
              <a:t>Data is collected through the Master Schedule Collection in the Fall and End of Year</a:t>
            </a:r>
            <a:endParaRPr sz="2572" b="1">
              <a:solidFill>
                <a:schemeClr val="dk2"/>
              </a:solidFill>
              <a:latin typeface="Lato"/>
              <a:ea typeface="Lato"/>
              <a:cs typeface="Lato"/>
              <a:sym typeface="Lato"/>
            </a:endParaRPr>
          </a:p>
          <a:p>
            <a:pPr marL="342900" lvl="0" indent="-262685" algn="l" rtl="0">
              <a:lnSpc>
                <a:spcPct val="115000"/>
              </a:lnSpc>
              <a:spcBef>
                <a:spcPts val="0"/>
              </a:spcBef>
              <a:spcAft>
                <a:spcPts val="0"/>
              </a:spcAft>
              <a:buClr>
                <a:schemeClr val="dk2"/>
              </a:buClr>
              <a:buSzPct val="61126"/>
              <a:buFont typeface="Lato"/>
              <a:buChar char="●"/>
            </a:pPr>
            <a:r>
              <a:rPr lang="en" sz="2572" b="1">
                <a:solidFill>
                  <a:schemeClr val="dk2"/>
                </a:solidFill>
                <a:latin typeface="Lato"/>
                <a:ea typeface="Lato"/>
                <a:cs typeface="Lato"/>
                <a:sym typeface="Lato"/>
              </a:rPr>
              <a:t>HQWBL experiences are enhancements of instruction and must be attached to the F record of a student participating in a CTE course or an academic course</a:t>
            </a:r>
            <a:endParaRPr sz="2572" b="1">
              <a:solidFill>
                <a:schemeClr val="dk2"/>
              </a:solidFill>
              <a:latin typeface="Lato"/>
              <a:ea typeface="Lato"/>
              <a:cs typeface="Lato"/>
              <a:sym typeface="Lato"/>
            </a:endParaRPr>
          </a:p>
          <a:p>
            <a:pPr marL="342900" lvl="0" indent="-262685" algn="l" rtl="0">
              <a:lnSpc>
                <a:spcPct val="115000"/>
              </a:lnSpc>
              <a:spcBef>
                <a:spcPts val="0"/>
              </a:spcBef>
              <a:spcAft>
                <a:spcPts val="0"/>
              </a:spcAft>
              <a:buClr>
                <a:schemeClr val="dk2"/>
              </a:buClr>
              <a:buSzPct val="61126"/>
              <a:buFont typeface="Lato"/>
              <a:buChar char="●"/>
            </a:pPr>
            <a:r>
              <a:rPr lang="en" sz="2572" b="1">
                <a:solidFill>
                  <a:schemeClr val="dk2"/>
                </a:solidFill>
                <a:latin typeface="Lato"/>
                <a:ea typeface="Lato"/>
                <a:cs typeface="Lato"/>
                <a:sym typeface="Lato"/>
              </a:rPr>
              <a:t>F records in the Master Schedule Collection include a section ID that connects the record to the C record which contains the course data</a:t>
            </a:r>
            <a:endParaRPr sz="2572" b="1">
              <a:solidFill>
                <a:schemeClr val="dk2"/>
              </a:solidFill>
              <a:latin typeface="Lato"/>
              <a:ea typeface="Lato"/>
              <a:cs typeface="Lato"/>
              <a:sym typeface="Lato"/>
            </a:endParaRPr>
          </a:p>
          <a:p>
            <a:pPr marL="342900" lvl="0" indent="-262685" algn="l" rtl="0">
              <a:lnSpc>
                <a:spcPct val="115000"/>
              </a:lnSpc>
              <a:spcBef>
                <a:spcPts val="0"/>
              </a:spcBef>
              <a:spcAft>
                <a:spcPts val="0"/>
              </a:spcAft>
              <a:buClr>
                <a:schemeClr val="dk2"/>
              </a:buClr>
              <a:buSzPct val="61126"/>
              <a:buFont typeface="Lato"/>
              <a:buChar char="●"/>
            </a:pPr>
            <a:r>
              <a:rPr lang="en" sz="2572" b="1">
                <a:solidFill>
                  <a:schemeClr val="dk2"/>
                </a:solidFill>
                <a:latin typeface="Lato"/>
                <a:ea typeface="Lato"/>
                <a:cs typeface="Lato"/>
                <a:sym typeface="Lato"/>
              </a:rPr>
              <a:t>It is important that F records be individualized to the students, using blanket settings by section ID in your Student Information system will lead to inaccurate reporting</a:t>
            </a:r>
            <a:endParaRPr sz="2572" b="1">
              <a:solidFill>
                <a:schemeClr val="dk2"/>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pic>
        <p:nvPicPr>
          <p:cNvPr id="1437" name="Google Shape;1437;p31"/>
          <p:cNvPicPr preferRelativeResize="0"/>
          <p:nvPr/>
        </p:nvPicPr>
        <p:blipFill rotWithShape="1">
          <a:blip r:embed="rId3">
            <a:alphaModFix/>
          </a:blip>
          <a:srcRect/>
          <a:stretch/>
        </p:blipFill>
        <p:spPr>
          <a:xfrm>
            <a:off x="990925" y="1343375"/>
            <a:ext cx="6853849" cy="2046051"/>
          </a:xfrm>
          <a:prstGeom prst="rect">
            <a:avLst/>
          </a:prstGeom>
          <a:noFill/>
          <a:ln>
            <a:noFill/>
          </a:ln>
        </p:spPr>
      </p:pic>
      <p:sp>
        <p:nvSpPr>
          <p:cNvPr id="1438" name="Google Shape;1438;p31"/>
          <p:cNvSpPr txBox="1"/>
          <p:nvPr/>
        </p:nvSpPr>
        <p:spPr>
          <a:xfrm>
            <a:off x="205642" y="958609"/>
            <a:ext cx="10593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3C71"/>
              </a:buClr>
              <a:buSzPts val="1400"/>
              <a:buFont typeface="Arial"/>
              <a:buNone/>
            </a:pPr>
            <a:endParaRPr sz="1100" b="1" i="0" u="none" strike="noStrike" cap="none">
              <a:solidFill>
                <a:srgbClr val="000000"/>
              </a:solidFill>
              <a:latin typeface="Lato"/>
              <a:ea typeface="Lato"/>
              <a:cs typeface="Lato"/>
              <a:sym typeface="Lato"/>
            </a:endParaRPr>
          </a:p>
        </p:txBody>
      </p:sp>
      <p:sp>
        <p:nvSpPr>
          <p:cNvPr id="1439" name="Google Shape;1439;p31"/>
          <p:cNvSpPr txBox="1"/>
          <p:nvPr/>
        </p:nvSpPr>
        <p:spPr>
          <a:xfrm>
            <a:off x="990935" y="3489504"/>
            <a:ext cx="7300200" cy="1377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3C71"/>
              </a:buClr>
              <a:buSzPts val="1400"/>
              <a:buFont typeface="Arial"/>
              <a:buNone/>
            </a:pPr>
            <a:r>
              <a:rPr lang="en" sz="1700" b="1" i="0" u="none" strike="noStrike" cap="none">
                <a:solidFill>
                  <a:schemeClr val="dk2"/>
                </a:solidFill>
                <a:latin typeface="Lato"/>
                <a:ea typeface="Lato"/>
                <a:cs typeface="Lato"/>
                <a:sym typeface="Lato"/>
              </a:rPr>
              <a:t>C Record:</a:t>
            </a:r>
            <a:endParaRPr sz="1700" b="1" i="0" u="none" strike="noStrike" cap="none">
              <a:solidFill>
                <a:schemeClr val="dk2"/>
              </a:solidFill>
              <a:latin typeface="Lato"/>
              <a:ea typeface="Lato"/>
              <a:cs typeface="Lato"/>
              <a:sym typeface="Lato"/>
            </a:endParaRPr>
          </a:p>
          <a:p>
            <a:pPr marL="215900" marR="0" lvl="0" indent="-215900" algn="l" rtl="0">
              <a:lnSpc>
                <a:spcPct val="100000"/>
              </a:lnSpc>
              <a:spcBef>
                <a:spcPts val="0"/>
              </a:spcBef>
              <a:spcAft>
                <a:spcPts val="0"/>
              </a:spcAft>
              <a:buClr>
                <a:schemeClr val="dk2"/>
              </a:buClr>
              <a:buSzPts val="1700"/>
              <a:buFont typeface="Lato"/>
              <a:buChar char="•"/>
            </a:pPr>
            <a:r>
              <a:rPr lang="en" sz="1700" b="1" i="0" u="none" strike="noStrike" cap="none">
                <a:solidFill>
                  <a:schemeClr val="dk2"/>
                </a:solidFill>
                <a:latin typeface="Lato"/>
                <a:ea typeface="Lato"/>
                <a:cs typeface="Lato"/>
                <a:sym typeface="Lato"/>
              </a:rPr>
              <a:t>Provides information about the course, also known as a course record</a:t>
            </a:r>
            <a:endParaRPr sz="1700" b="1" i="0" u="none" strike="noStrike" cap="none">
              <a:solidFill>
                <a:schemeClr val="dk2"/>
              </a:solidFill>
              <a:latin typeface="Lato"/>
              <a:ea typeface="Lato"/>
              <a:cs typeface="Lato"/>
              <a:sym typeface="Lato"/>
            </a:endParaRPr>
          </a:p>
          <a:p>
            <a:pPr marL="215900" marR="0" lvl="0" indent="-215900" algn="l" rtl="0">
              <a:lnSpc>
                <a:spcPct val="100000"/>
              </a:lnSpc>
              <a:spcBef>
                <a:spcPts val="0"/>
              </a:spcBef>
              <a:spcAft>
                <a:spcPts val="0"/>
              </a:spcAft>
              <a:buClr>
                <a:schemeClr val="dk2"/>
              </a:buClr>
              <a:buSzPts val="1700"/>
              <a:buFont typeface="Lato"/>
              <a:buChar char="•"/>
            </a:pPr>
            <a:r>
              <a:rPr lang="en" sz="1700" b="1" i="0" u="none" strike="noStrike" cap="none">
                <a:solidFill>
                  <a:schemeClr val="dk2"/>
                </a:solidFill>
                <a:latin typeface="Lato"/>
                <a:ea typeface="Lato"/>
                <a:cs typeface="Lato"/>
                <a:sym typeface="Lato"/>
              </a:rPr>
              <a:t>Generates the section ID which is used to categorize students and teachers associated with the course</a:t>
            </a:r>
            <a:endParaRPr sz="1700" b="1" i="0" u="none" strike="noStrike" cap="none">
              <a:solidFill>
                <a:schemeClr val="dk2"/>
              </a:solidFill>
              <a:latin typeface="Lato"/>
              <a:ea typeface="Lato"/>
              <a:cs typeface="Lato"/>
              <a:sym typeface="Lato"/>
            </a:endParaRPr>
          </a:p>
          <a:p>
            <a:pPr marL="215900" marR="0" lvl="0" indent="-215900" algn="l" rtl="0">
              <a:lnSpc>
                <a:spcPct val="100000"/>
              </a:lnSpc>
              <a:spcBef>
                <a:spcPts val="0"/>
              </a:spcBef>
              <a:spcAft>
                <a:spcPts val="0"/>
              </a:spcAft>
              <a:buClr>
                <a:schemeClr val="dk2"/>
              </a:buClr>
              <a:buSzPts val="1700"/>
              <a:buFont typeface="Lato"/>
              <a:buChar char="•"/>
            </a:pPr>
            <a:r>
              <a:rPr lang="en" sz="1700" b="1" i="0" u="none" strike="noStrike" cap="none">
                <a:solidFill>
                  <a:schemeClr val="dk2"/>
                </a:solidFill>
                <a:latin typeface="Lato"/>
                <a:ea typeface="Lato"/>
                <a:cs typeface="Lato"/>
                <a:sym typeface="Lato"/>
              </a:rPr>
              <a:t>Includes location, division and SCED designations for each course	</a:t>
            </a:r>
            <a:endParaRPr sz="1700" b="1" i="0" u="none" strike="noStrike" cap="none">
              <a:solidFill>
                <a:schemeClr val="dk2"/>
              </a:solidFill>
              <a:latin typeface="Lato"/>
              <a:ea typeface="Lato"/>
              <a:cs typeface="Lato"/>
              <a:sym typeface="Lato"/>
            </a:endParaRPr>
          </a:p>
        </p:txBody>
      </p:sp>
      <p:sp>
        <p:nvSpPr>
          <p:cNvPr id="1440" name="Google Shape;1440;p31"/>
          <p:cNvSpPr txBox="1">
            <a:spLocks noGrp="1"/>
          </p:cNvSpPr>
          <p:nvPr>
            <p:ph type="title"/>
          </p:nvPr>
        </p:nvSpPr>
        <p:spPr>
          <a:xfrm>
            <a:off x="0" y="1121"/>
            <a:ext cx="9144000" cy="857400"/>
          </a:xfrm>
          <a:prstGeom prst="rect">
            <a:avLst/>
          </a:prstGeom>
          <a:solidFill>
            <a:schemeClr val="dk1"/>
          </a:solidFill>
          <a:ln>
            <a:noFill/>
          </a:ln>
        </p:spPr>
        <p:txBody>
          <a:bodyPr spcFirstLastPara="1" wrap="square" lIns="51425" tIns="25700" rIns="51425" bIns="25700" anchor="ctr" anchorCtr="0">
            <a:noAutofit/>
          </a:bodyPr>
          <a:lstStyle/>
          <a:p>
            <a:pPr marL="0" lvl="0" indent="0" algn="ctr" rtl="0">
              <a:lnSpc>
                <a:spcPct val="90000"/>
              </a:lnSpc>
              <a:spcBef>
                <a:spcPts val="0"/>
              </a:spcBef>
              <a:spcAft>
                <a:spcPts val="0"/>
              </a:spcAft>
              <a:buSzPts val="2500"/>
              <a:buNone/>
            </a:pPr>
            <a:r>
              <a:rPr lang="en" sz="4000" b="1">
                <a:latin typeface="Lato"/>
                <a:ea typeface="Lato"/>
                <a:cs typeface="Lato"/>
                <a:sym typeface="Lato"/>
              </a:rPr>
              <a:t>C Record (Course Record)</a:t>
            </a:r>
            <a:endParaRPr sz="4000" b="1">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3"/>
          <p:cNvSpPr txBox="1">
            <a:spLocks noGrp="1"/>
          </p:cNvSpPr>
          <p:nvPr>
            <p:ph type="title"/>
          </p:nvPr>
        </p:nvSpPr>
        <p:spPr>
          <a:xfrm>
            <a:off x="0" y="0"/>
            <a:ext cx="9144000" cy="999000"/>
          </a:xfrm>
          <a:prstGeom prst="rect">
            <a:avLst/>
          </a:prstGeom>
          <a:noFill/>
          <a:ln>
            <a:noFill/>
          </a:ln>
        </p:spPr>
        <p:txBody>
          <a:bodyPr spcFirstLastPara="1" wrap="square" lIns="0" tIns="34275" rIns="0" bIns="34275" anchor="b" anchorCtr="0">
            <a:normAutofit/>
          </a:bodyPr>
          <a:lstStyle/>
          <a:p>
            <a:pPr marL="0" lvl="0" indent="0" algn="ctr" rtl="0">
              <a:lnSpc>
                <a:spcPct val="90000"/>
              </a:lnSpc>
              <a:spcBef>
                <a:spcPts val="0"/>
              </a:spcBef>
              <a:spcAft>
                <a:spcPts val="0"/>
              </a:spcAft>
              <a:buSzPts val="4500"/>
              <a:buNone/>
            </a:pPr>
            <a:r>
              <a:rPr lang="en" sz="4100" b="1">
                <a:latin typeface="Lato"/>
                <a:ea typeface="Lato"/>
                <a:cs typeface="Lato"/>
                <a:sym typeface="Lato"/>
              </a:rPr>
              <a:t>Session Overview</a:t>
            </a:r>
            <a:endParaRPr/>
          </a:p>
        </p:txBody>
      </p:sp>
      <p:grpSp>
        <p:nvGrpSpPr>
          <p:cNvPr id="1197" name="Google Shape;1197;p3"/>
          <p:cNvGrpSpPr/>
          <p:nvPr/>
        </p:nvGrpSpPr>
        <p:grpSpPr>
          <a:xfrm>
            <a:off x="185025" y="785525"/>
            <a:ext cx="8814070" cy="4167300"/>
            <a:chOff x="437154" y="-36875"/>
            <a:chExt cx="8164200" cy="4167300"/>
          </a:xfrm>
        </p:grpSpPr>
        <p:sp>
          <p:nvSpPr>
            <p:cNvPr id="1198" name="Google Shape;1198;p3"/>
            <p:cNvSpPr/>
            <p:nvPr/>
          </p:nvSpPr>
          <p:spPr>
            <a:xfrm>
              <a:off x="437154" y="-36875"/>
              <a:ext cx="8164200" cy="4167300"/>
            </a:xfrm>
            <a:prstGeom prst="rightArrow">
              <a:avLst>
                <a:gd name="adj1" fmla="val 50000"/>
                <a:gd name="adj2" fmla="val 50000"/>
              </a:avLst>
            </a:prstGeom>
            <a:solidFill>
              <a:srgbClr val="CACDD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3"/>
            <p:cNvSpPr/>
            <p:nvPr/>
          </p:nvSpPr>
          <p:spPr>
            <a:xfrm>
              <a:off x="608491" y="1213217"/>
              <a:ext cx="1695600" cy="1667100"/>
            </a:xfrm>
            <a:prstGeom prst="roundRect">
              <a:avLst>
                <a:gd name="adj" fmla="val 16667"/>
              </a:avLst>
            </a:prstGeom>
            <a:solidFill>
              <a:schemeClr val="lt1"/>
            </a:solidFill>
            <a:ln w="25400" cap="flat" cmpd="sng">
              <a:solidFill>
                <a:srgbClr val="003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3"/>
            <p:cNvSpPr txBox="1"/>
            <p:nvPr/>
          </p:nvSpPr>
          <p:spPr>
            <a:xfrm>
              <a:off x="689940" y="1294666"/>
              <a:ext cx="1532700" cy="15042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 sz="2000" b="1" i="0" u="none" strike="noStrike" cap="none">
                  <a:solidFill>
                    <a:srgbClr val="003C71"/>
                  </a:solidFill>
                  <a:latin typeface="Lato"/>
                  <a:ea typeface="Lato"/>
                  <a:cs typeface="Lato"/>
                  <a:sym typeface="Lato"/>
                </a:rPr>
                <a:t>HQWBL Landscape</a:t>
              </a:r>
              <a:endParaRPr sz="2000" b="1" i="0" u="none" strike="noStrike" cap="none">
                <a:solidFill>
                  <a:srgbClr val="003C71"/>
                </a:solidFill>
                <a:latin typeface="Arial"/>
                <a:ea typeface="Arial"/>
                <a:cs typeface="Arial"/>
                <a:sym typeface="Arial"/>
              </a:endParaRPr>
            </a:p>
          </p:txBody>
        </p:sp>
        <p:sp>
          <p:nvSpPr>
            <p:cNvPr id="1201" name="Google Shape;1201;p3"/>
            <p:cNvSpPr/>
            <p:nvPr/>
          </p:nvSpPr>
          <p:spPr>
            <a:xfrm>
              <a:off x="2679321" y="1213217"/>
              <a:ext cx="1695600" cy="1667100"/>
            </a:xfrm>
            <a:prstGeom prst="roundRect">
              <a:avLst>
                <a:gd name="adj" fmla="val 16667"/>
              </a:avLst>
            </a:prstGeom>
            <a:solidFill>
              <a:schemeClr val="lt1"/>
            </a:solidFill>
            <a:ln w="25400" cap="flat" cmpd="sng">
              <a:solidFill>
                <a:srgbClr val="003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3"/>
            <p:cNvSpPr txBox="1"/>
            <p:nvPr/>
          </p:nvSpPr>
          <p:spPr>
            <a:xfrm>
              <a:off x="2760770" y="1331666"/>
              <a:ext cx="1532700" cy="15042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 sz="2000" b="1" i="0" u="none" strike="noStrike" cap="none">
                  <a:solidFill>
                    <a:srgbClr val="003C71"/>
                  </a:solidFill>
                  <a:latin typeface="Lato"/>
                  <a:ea typeface="Lato"/>
                  <a:cs typeface="Lato"/>
                  <a:sym typeface="Lato"/>
                </a:rPr>
                <a:t>CTE Resource Center  Website Review </a:t>
              </a:r>
              <a:endParaRPr sz="2000" b="1" i="0" u="none" strike="noStrike" cap="none">
                <a:solidFill>
                  <a:srgbClr val="003C71"/>
                </a:solidFill>
                <a:latin typeface="Lato"/>
                <a:ea typeface="Lato"/>
                <a:cs typeface="Lato"/>
                <a:sym typeface="Lato"/>
              </a:endParaRPr>
            </a:p>
          </p:txBody>
        </p:sp>
        <p:sp>
          <p:nvSpPr>
            <p:cNvPr id="1203" name="Google Shape;1203;p3"/>
            <p:cNvSpPr/>
            <p:nvPr/>
          </p:nvSpPr>
          <p:spPr>
            <a:xfrm>
              <a:off x="4750173" y="1250217"/>
              <a:ext cx="1695600" cy="1667100"/>
            </a:xfrm>
            <a:prstGeom prst="roundRect">
              <a:avLst>
                <a:gd name="adj" fmla="val 16667"/>
              </a:avLst>
            </a:prstGeom>
            <a:solidFill>
              <a:schemeClr val="lt1"/>
            </a:solidFill>
            <a:ln w="25400" cap="flat" cmpd="sng">
              <a:solidFill>
                <a:srgbClr val="003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3"/>
            <p:cNvSpPr txBox="1"/>
            <p:nvPr/>
          </p:nvSpPr>
          <p:spPr>
            <a:xfrm>
              <a:off x="4780321" y="1323276"/>
              <a:ext cx="1635300" cy="15210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 sz="2000" b="1" i="0" u="none" strike="noStrike" cap="none">
                  <a:solidFill>
                    <a:srgbClr val="003C71"/>
                  </a:solidFill>
                  <a:latin typeface="Lato"/>
                  <a:ea typeface="Lato"/>
                  <a:cs typeface="Lato"/>
                  <a:sym typeface="Lato"/>
                </a:rPr>
                <a:t>VAVoyager</a:t>
              </a:r>
              <a:endParaRPr sz="2000" b="1" i="0" u="none" strike="noStrike" cap="none">
                <a:solidFill>
                  <a:srgbClr val="003C71"/>
                </a:solidFill>
                <a:latin typeface="Lato"/>
                <a:ea typeface="Lato"/>
                <a:cs typeface="Lato"/>
                <a:sym typeface="Lato"/>
              </a:endParaRPr>
            </a:p>
            <a:p>
              <a:pPr marL="0" marR="0" lvl="0" indent="0" algn="ctr" rtl="0">
                <a:lnSpc>
                  <a:spcPct val="90000"/>
                </a:lnSpc>
                <a:spcBef>
                  <a:spcPts val="0"/>
                </a:spcBef>
                <a:spcAft>
                  <a:spcPts val="0"/>
                </a:spcAft>
                <a:buClr>
                  <a:srgbClr val="000000"/>
                </a:buClr>
                <a:buSzPts val="2000"/>
                <a:buFont typeface="Arial"/>
                <a:buNone/>
              </a:pPr>
              <a:r>
                <a:rPr lang="en" sz="2000" b="1" i="0" u="none" strike="noStrike" cap="none">
                  <a:solidFill>
                    <a:srgbClr val="003C71"/>
                  </a:solidFill>
                  <a:latin typeface="Lato"/>
                  <a:ea typeface="Lato"/>
                  <a:cs typeface="Lato"/>
                  <a:sym typeface="Lato"/>
                </a:rPr>
                <a:t>Overview</a:t>
              </a:r>
              <a:endParaRPr sz="2000" b="1" i="0" u="none" strike="noStrike" cap="none">
                <a:solidFill>
                  <a:srgbClr val="003C71"/>
                </a:solidFill>
                <a:latin typeface="Lato"/>
                <a:ea typeface="Lato"/>
                <a:cs typeface="Lato"/>
                <a:sym typeface="Lato"/>
              </a:endParaRPr>
            </a:p>
          </p:txBody>
        </p:sp>
      </p:grpSp>
      <p:sp>
        <p:nvSpPr>
          <p:cNvPr id="1205" name="Google Shape;1205;p3"/>
          <p:cNvSpPr/>
          <p:nvPr/>
        </p:nvSpPr>
        <p:spPr>
          <a:xfrm>
            <a:off x="7000885" y="2087442"/>
            <a:ext cx="1846200" cy="1667100"/>
          </a:xfrm>
          <a:prstGeom prst="roundRect">
            <a:avLst>
              <a:gd name="adj" fmla="val 16667"/>
            </a:avLst>
          </a:prstGeom>
          <a:solidFill>
            <a:schemeClr val="lt1"/>
          </a:solidFill>
          <a:ln w="25400" cap="flat" cmpd="sng">
            <a:solidFill>
              <a:srgbClr val="003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3"/>
          <p:cNvSpPr txBox="1"/>
          <p:nvPr/>
        </p:nvSpPr>
        <p:spPr>
          <a:xfrm>
            <a:off x="7033563" y="2160501"/>
            <a:ext cx="1780800" cy="15210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 sz="2000" b="1" i="0" u="none" strike="noStrike" cap="none">
                <a:solidFill>
                  <a:srgbClr val="003C71"/>
                </a:solidFill>
                <a:latin typeface="Lato"/>
                <a:ea typeface="Lato"/>
                <a:cs typeface="Lato"/>
                <a:sym typeface="Lato"/>
              </a:rPr>
              <a:t>Guest Speakers</a:t>
            </a:r>
            <a:endParaRPr sz="2000" b="1" i="0" u="none" strike="noStrike" cap="none">
              <a:solidFill>
                <a:srgbClr val="003C71"/>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32"/>
          <p:cNvSpPr txBox="1">
            <a:spLocks noGrp="1"/>
          </p:cNvSpPr>
          <p:nvPr>
            <p:ph type="body" idx="1"/>
          </p:nvPr>
        </p:nvSpPr>
        <p:spPr>
          <a:xfrm>
            <a:off x="332875" y="3611550"/>
            <a:ext cx="8611200" cy="1532100"/>
          </a:xfrm>
          <a:prstGeom prst="rect">
            <a:avLst/>
          </a:prstGeom>
          <a:noFill/>
          <a:ln>
            <a:noFill/>
          </a:ln>
        </p:spPr>
        <p:txBody>
          <a:bodyPr spcFirstLastPara="1" wrap="square" lIns="51425" tIns="25700" rIns="51425" bIns="25700" anchor="t" anchorCtr="0">
            <a:noAutofit/>
          </a:bodyPr>
          <a:lstStyle/>
          <a:p>
            <a:pPr marL="342900" lvl="0" indent="-225574" algn="l" rtl="0">
              <a:lnSpc>
                <a:spcPct val="95000"/>
              </a:lnSpc>
              <a:spcBef>
                <a:spcPts val="400"/>
              </a:spcBef>
              <a:spcAft>
                <a:spcPts val="0"/>
              </a:spcAft>
              <a:buSzPts val="952"/>
              <a:buFont typeface="Lato"/>
              <a:buChar char="•"/>
            </a:pPr>
            <a:r>
              <a:rPr lang="en" sz="1162" b="1">
                <a:solidFill>
                  <a:schemeClr val="dk1"/>
                </a:solidFill>
                <a:latin typeface="Lato"/>
                <a:ea typeface="Lato"/>
                <a:cs typeface="Lato"/>
                <a:sym typeface="Lato"/>
              </a:rPr>
              <a:t>A record for each student participating in the section</a:t>
            </a:r>
            <a:endParaRPr sz="1652" b="1">
              <a:solidFill>
                <a:schemeClr val="dk1"/>
              </a:solidFill>
              <a:latin typeface="Lato"/>
              <a:ea typeface="Lato"/>
              <a:cs typeface="Lato"/>
              <a:sym typeface="Lato"/>
            </a:endParaRPr>
          </a:p>
          <a:p>
            <a:pPr marL="342900" lvl="0" indent="-225574" algn="l" rtl="0">
              <a:lnSpc>
                <a:spcPct val="95000"/>
              </a:lnSpc>
              <a:spcBef>
                <a:spcPts val="400"/>
              </a:spcBef>
              <a:spcAft>
                <a:spcPts val="0"/>
              </a:spcAft>
              <a:buSzPts val="952"/>
              <a:buFont typeface="Lato"/>
              <a:buChar char="•"/>
            </a:pPr>
            <a:r>
              <a:rPr lang="en" sz="1162" b="1">
                <a:solidFill>
                  <a:schemeClr val="dk1"/>
                </a:solidFill>
                <a:latin typeface="Lato"/>
                <a:ea typeface="Lato"/>
                <a:cs typeface="Lato"/>
                <a:sym typeface="Lato"/>
              </a:rPr>
              <a:t>Should be individualized for the student, meaning that each students F record should be generated specifically for that student rather than F records being generated for the entire section</a:t>
            </a:r>
            <a:endParaRPr sz="1652" b="1">
              <a:solidFill>
                <a:schemeClr val="dk1"/>
              </a:solidFill>
              <a:latin typeface="Lato"/>
              <a:ea typeface="Lato"/>
              <a:cs typeface="Lato"/>
              <a:sym typeface="Lato"/>
            </a:endParaRPr>
          </a:p>
          <a:p>
            <a:pPr marL="342900" lvl="0" indent="-225574" algn="l" rtl="0">
              <a:lnSpc>
                <a:spcPct val="95000"/>
              </a:lnSpc>
              <a:spcBef>
                <a:spcPts val="400"/>
              </a:spcBef>
              <a:spcAft>
                <a:spcPts val="0"/>
              </a:spcAft>
              <a:buSzPts val="952"/>
              <a:buFont typeface="Lato"/>
              <a:buChar char="•"/>
            </a:pPr>
            <a:r>
              <a:rPr lang="en" sz="1162" b="1">
                <a:solidFill>
                  <a:schemeClr val="dk1"/>
                </a:solidFill>
                <a:latin typeface="Lato"/>
                <a:ea typeface="Lato"/>
                <a:cs typeface="Lato"/>
                <a:sym typeface="Lato"/>
              </a:rPr>
              <a:t>This is particularly vital with HQWBL as students may not all participate in the HQWBL experience associated with the course. For example, Student 1 may participate in Culinary Arts II and leave for part of their day to participate in Co-Op where they work at a local restaurant. Student 2 however may participate in the Culinary Arts II course, but elects not to participate in Co-Op. In the F record for Student 1, a HQWBL code of 1 would be added for the Culinary Arts section, Student 2 would not receive a HQWBL code as they did not participate in the enhanced experience</a:t>
            </a:r>
            <a:endParaRPr sz="1652" b="1">
              <a:solidFill>
                <a:schemeClr val="dk1"/>
              </a:solidFill>
              <a:latin typeface="Lato"/>
              <a:ea typeface="Lato"/>
              <a:cs typeface="Lato"/>
              <a:sym typeface="Lato"/>
            </a:endParaRPr>
          </a:p>
        </p:txBody>
      </p:sp>
      <p:graphicFrame>
        <p:nvGraphicFramePr>
          <p:cNvPr id="1446" name="Google Shape;1446;p32"/>
          <p:cNvGraphicFramePr/>
          <p:nvPr/>
        </p:nvGraphicFramePr>
        <p:xfrm>
          <a:off x="200043" y="1210916"/>
          <a:ext cx="3000000" cy="3000000"/>
        </p:xfrm>
        <a:graphic>
          <a:graphicData uri="http://schemas.openxmlformats.org/drawingml/2006/table">
            <a:tbl>
              <a:tblPr>
                <a:noFill/>
                <a:tableStyleId>{3445BF15-27AC-4802-A913-B8A61B66500D}</a:tableStyleId>
              </a:tblPr>
              <a:tblGrid>
                <a:gridCol w="846200">
                  <a:extLst>
                    <a:ext uri="{9D8B030D-6E8A-4147-A177-3AD203B41FA5}">
                      <a16:colId xmlns:a16="http://schemas.microsoft.com/office/drawing/2014/main" val="20000"/>
                    </a:ext>
                  </a:extLst>
                </a:gridCol>
                <a:gridCol w="1498475">
                  <a:extLst>
                    <a:ext uri="{9D8B030D-6E8A-4147-A177-3AD203B41FA5}">
                      <a16:colId xmlns:a16="http://schemas.microsoft.com/office/drawing/2014/main" val="20001"/>
                    </a:ext>
                  </a:extLst>
                </a:gridCol>
                <a:gridCol w="1093000">
                  <a:extLst>
                    <a:ext uri="{9D8B030D-6E8A-4147-A177-3AD203B41FA5}">
                      <a16:colId xmlns:a16="http://schemas.microsoft.com/office/drawing/2014/main" val="20002"/>
                    </a:ext>
                  </a:extLst>
                </a:gridCol>
                <a:gridCol w="1022475">
                  <a:extLst>
                    <a:ext uri="{9D8B030D-6E8A-4147-A177-3AD203B41FA5}">
                      <a16:colId xmlns:a16="http://schemas.microsoft.com/office/drawing/2014/main" val="20003"/>
                    </a:ext>
                  </a:extLst>
                </a:gridCol>
                <a:gridCol w="899075">
                  <a:extLst>
                    <a:ext uri="{9D8B030D-6E8A-4147-A177-3AD203B41FA5}">
                      <a16:colId xmlns:a16="http://schemas.microsoft.com/office/drawing/2014/main" val="20004"/>
                    </a:ext>
                  </a:extLst>
                </a:gridCol>
                <a:gridCol w="846200">
                  <a:extLst>
                    <a:ext uri="{9D8B030D-6E8A-4147-A177-3AD203B41FA5}">
                      <a16:colId xmlns:a16="http://schemas.microsoft.com/office/drawing/2014/main" val="20005"/>
                    </a:ext>
                  </a:extLst>
                </a:gridCol>
                <a:gridCol w="846200">
                  <a:extLst>
                    <a:ext uri="{9D8B030D-6E8A-4147-A177-3AD203B41FA5}">
                      <a16:colId xmlns:a16="http://schemas.microsoft.com/office/drawing/2014/main" val="20006"/>
                    </a:ext>
                  </a:extLst>
                </a:gridCol>
                <a:gridCol w="846200">
                  <a:extLst>
                    <a:ext uri="{9D8B030D-6E8A-4147-A177-3AD203B41FA5}">
                      <a16:colId xmlns:a16="http://schemas.microsoft.com/office/drawing/2014/main" val="20007"/>
                    </a:ext>
                  </a:extLst>
                </a:gridCol>
                <a:gridCol w="846200">
                  <a:extLst>
                    <a:ext uri="{9D8B030D-6E8A-4147-A177-3AD203B41FA5}">
                      <a16:colId xmlns:a16="http://schemas.microsoft.com/office/drawing/2014/main" val="20008"/>
                    </a:ext>
                  </a:extLst>
                </a:gridCol>
              </a:tblGrid>
              <a:tr h="1987425">
                <a:tc>
                  <a:txBody>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Record Type</a:t>
                      </a:r>
                      <a:endParaRPr sz="1100" u="none" strike="noStrike" cap="none"/>
                    </a:p>
                  </a:txBody>
                  <a:tcPr marL="7150" marR="7150" marT="71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Section ID</a:t>
                      </a:r>
                      <a:endParaRPr sz="1100" u="none" strike="noStrike" cap="none"/>
                    </a:p>
                  </a:txBody>
                  <a:tcPr marL="7150" marR="7150" marT="71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Local Provider ID</a:t>
                      </a:r>
                      <a:endParaRPr sz="1100" u="none" strike="noStrike" cap="none"/>
                    </a:p>
                  </a:txBody>
                  <a:tcPr marL="7150" marR="7150" marT="71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State Testing ID</a:t>
                      </a:r>
                      <a:endParaRPr sz="1100" u="none" strike="noStrike" cap="none"/>
                    </a:p>
                  </a:txBody>
                  <a:tcPr marL="7150" marR="7150" marT="71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Local Student ID</a:t>
                      </a:r>
                      <a:endParaRPr sz="1100" u="none" strike="noStrike" cap="none"/>
                    </a:p>
                  </a:txBody>
                  <a:tcPr marL="7150" marR="7150" marT="71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Final Grade</a:t>
                      </a:r>
                      <a:endParaRPr sz="1100" u="none" strike="noStrike" cap="none"/>
                    </a:p>
                  </a:txBody>
                  <a:tcPr marL="7150" marR="7150" marT="71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Remote Course Indicator</a:t>
                      </a:r>
                      <a:endParaRPr sz="1100" u="none" strike="noStrike" cap="none"/>
                    </a:p>
                  </a:txBody>
                  <a:tcPr marL="7150" marR="7150" marT="71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Dual Enrollment Flag</a:t>
                      </a:r>
                      <a:endParaRPr sz="1100" u="none" strike="noStrike" cap="none"/>
                    </a:p>
                  </a:txBody>
                  <a:tcPr marL="7150" marR="7150" marT="71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Work-based Learning Code (All Courses)</a:t>
                      </a:r>
                      <a:endParaRPr sz="1100" u="none" strike="noStrike" cap="none"/>
                    </a:p>
                  </a:txBody>
                  <a:tcPr marL="7150" marR="7150" marT="71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52300">
                <a:tc>
                  <a:txBody>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F</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Horticulture1A</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JSmith2021</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2451291287</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19524</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A</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1</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52300">
                <a:tc>
                  <a:txBody>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F</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Horticulure1A</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JSmith2021</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3695412698</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22347</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B</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Calibri"/>
                          <a:ea typeface="Calibri"/>
                          <a:cs typeface="Calibri"/>
                          <a:sym typeface="Calibri"/>
                        </a:rPr>
                        <a:t>1</a:t>
                      </a:r>
                      <a:endParaRPr sz="1100" u="none" strike="noStrike" cap="none"/>
                    </a:p>
                  </a:txBody>
                  <a:tcPr marL="7150" marR="7150" marT="71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447" name="Google Shape;1447;p32"/>
          <p:cNvSpPr txBox="1"/>
          <p:nvPr/>
        </p:nvSpPr>
        <p:spPr>
          <a:xfrm>
            <a:off x="589547" y="858537"/>
            <a:ext cx="10527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sngStrike" cap="none">
              <a:solidFill>
                <a:srgbClr val="FF0000"/>
              </a:solidFill>
              <a:latin typeface="Lato"/>
              <a:ea typeface="Lato"/>
              <a:cs typeface="Lato"/>
              <a:sym typeface="Lato"/>
            </a:endParaRPr>
          </a:p>
        </p:txBody>
      </p:sp>
      <p:sp>
        <p:nvSpPr>
          <p:cNvPr id="1448" name="Google Shape;1448;p32"/>
          <p:cNvSpPr txBox="1">
            <a:spLocks noGrp="1"/>
          </p:cNvSpPr>
          <p:nvPr>
            <p:ph type="title"/>
          </p:nvPr>
        </p:nvSpPr>
        <p:spPr>
          <a:xfrm>
            <a:off x="0" y="1121"/>
            <a:ext cx="9144000" cy="857400"/>
          </a:xfrm>
          <a:prstGeom prst="rect">
            <a:avLst/>
          </a:prstGeom>
          <a:solidFill>
            <a:schemeClr val="dk1"/>
          </a:solidFill>
          <a:ln>
            <a:noFill/>
          </a:ln>
        </p:spPr>
        <p:txBody>
          <a:bodyPr spcFirstLastPara="1" wrap="square" lIns="51425" tIns="25700" rIns="51425" bIns="25700" anchor="ctr" anchorCtr="0">
            <a:noAutofit/>
          </a:bodyPr>
          <a:lstStyle/>
          <a:p>
            <a:pPr marL="0" lvl="0" indent="0" algn="ctr" rtl="0">
              <a:lnSpc>
                <a:spcPct val="90000"/>
              </a:lnSpc>
              <a:spcBef>
                <a:spcPts val="0"/>
              </a:spcBef>
              <a:spcAft>
                <a:spcPts val="0"/>
              </a:spcAft>
              <a:buSzPts val="2500"/>
              <a:buNone/>
            </a:pPr>
            <a:r>
              <a:rPr lang="en" sz="4000" b="1">
                <a:latin typeface="Lato"/>
                <a:ea typeface="Lato"/>
                <a:cs typeface="Lato"/>
                <a:sym typeface="Lato"/>
              </a:rPr>
              <a:t>F Record (Student Record)</a:t>
            </a:r>
            <a:endParaRPr sz="4000" b="1">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3"/>
        <p:cNvGrpSpPr/>
        <p:nvPr/>
      </p:nvGrpSpPr>
      <p:grpSpPr>
        <a:xfrm>
          <a:off x="0" y="0"/>
          <a:ext cx="0" cy="0"/>
          <a:chOff x="0" y="0"/>
          <a:chExt cx="0" cy="0"/>
        </a:xfrm>
      </p:grpSpPr>
      <p:sp>
        <p:nvSpPr>
          <p:cNvPr id="1454" name="Google Shape;1454;p33"/>
          <p:cNvSpPr txBox="1">
            <a:spLocks noGrp="1"/>
          </p:cNvSpPr>
          <p:nvPr>
            <p:ph type="title"/>
          </p:nvPr>
        </p:nvSpPr>
        <p:spPr>
          <a:xfrm>
            <a:off x="0" y="1121"/>
            <a:ext cx="9144000" cy="857400"/>
          </a:xfrm>
          <a:prstGeom prst="rect">
            <a:avLst/>
          </a:prstGeom>
          <a:solidFill>
            <a:schemeClr val="dk1"/>
          </a:solidFill>
          <a:ln>
            <a:noFill/>
          </a:ln>
        </p:spPr>
        <p:txBody>
          <a:bodyPr spcFirstLastPara="1" wrap="square" lIns="51425" tIns="25700" rIns="51425" bIns="25700" anchor="ctr" anchorCtr="0">
            <a:noAutofit/>
          </a:bodyPr>
          <a:lstStyle/>
          <a:p>
            <a:pPr marL="0" lvl="0" indent="0" algn="ctr" rtl="0">
              <a:lnSpc>
                <a:spcPct val="90000"/>
              </a:lnSpc>
              <a:spcBef>
                <a:spcPts val="0"/>
              </a:spcBef>
              <a:spcAft>
                <a:spcPts val="0"/>
              </a:spcAft>
              <a:buSzPts val="2500"/>
              <a:buNone/>
            </a:pPr>
            <a:r>
              <a:rPr lang="en" sz="4000" b="1">
                <a:latin typeface="Lato"/>
                <a:ea typeface="Lato"/>
                <a:cs typeface="Lato"/>
                <a:sym typeface="Lato"/>
              </a:rPr>
              <a:t>YRA and RA</a:t>
            </a:r>
            <a:endParaRPr sz="4000" b="1">
              <a:latin typeface="Lato"/>
              <a:ea typeface="Lato"/>
              <a:cs typeface="Lato"/>
              <a:sym typeface="Lato"/>
            </a:endParaRPr>
          </a:p>
        </p:txBody>
      </p:sp>
      <p:sp>
        <p:nvSpPr>
          <p:cNvPr id="1455" name="Google Shape;1455;p33"/>
          <p:cNvSpPr txBox="1">
            <a:spLocks noGrp="1"/>
          </p:cNvSpPr>
          <p:nvPr>
            <p:ph type="body" idx="1"/>
          </p:nvPr>
        </p:nvSpPr>
        <p:spPr>
          <a:xfrm>
            <a:off x="180425" y="986050"/>
            <a:ext cx="5907300" cy="3868200"/>
          </a:xfrm>
          <a:prstGeom prst="rect">
            <a:avLst/>
          </a:prstGeom>
          <a:noFill/>
          <a:ln>
            <a:noFill/>
          </a:ln>
        </p:spPr>
        <p:txBody>
          <a:bodyPr spcFirstLastPara="1" wrap="square" lIns="51425" tIns="25700" rIns="51425" bIns="25700" anchor="t" anchorCtr="0">
            <a:normAutofit/>
          </a:bodyPr>
          <a:lstStyle/>
          <a:p>
            <a:pPr marL="0" lvl="0" indent="0" algn="l" rtl="0">
              <a:lnSpc>
                <a:spcPct val="90000"/>
              </a:lnSpc>
              <a:spcBef>
                <a:spcPts val="400"/>
              </a:spcBef>
              <a:spcAft>
                <a:spcPts val="0"/>
              </a:spcAft>
              <a:buSzPts val="1200"/>
              <a:buNone/>
            </a:pPr>
            <a:endParaRPr b="1">
              <a:solidFill>
                <a:schemeClr val="dk2"/>
              </a:solidFill>
              <a:latin typeface="Lato"/>
              <a:ea typeface="Lato"/>
              <a:cs typeface="Lato"/>
              <a:sym typeface="Lato"/>
            </a:endParaRPr>
          </a:p>
          <a:p>
            <a:pPr marL="342900" lvl="0" indent="0" algn="l" rtl="0">
              <a:lnSpc>
                <a:spcPct val="115000"/>
              </a:lnSpc>
              <a:spcBef>
                <a:spcPts val="0"/>
              </a:spcBef>
              <a:spcAft>
                <a:spcPts val="0"/>
              </a:spcAft>
              <a:buSzPts val="1100"/>
              <a:buNone/>
            </a:pPr>
            <a:r>
              <a:rPr lang="en" sz="3000" b="1">
                <a:solidFill>
                  <a:schemeClr val="dk2"/>
                </a:solidFill>
                <a:latin typeface="Lato"/>
                <a:ea typeface="Lato"/>
                <a:cs typeface="Lato"/>
                <a:sym typeface="Lato"/>
              </a:rPr>
              <a:t>Crystal Thrower</a:t>
            </a:r>
            <a:r>
              <a:rPr lang="en" sz="2572" b="1">
                <a:solidFill>
                  <a:schemeClr val="dk2"/>
                </a:solidFill>
                <a:latin typeface="Lato"/>
                <a:ea typeface="Lato"/>
                <a:cs typeface="Lato"/>
                <a:sym typeface="Lato"/>
              </a:rPr>
              <a:t> </a:t>
            </a:r>
            <a:endParaRPr sz="2572" b="1">
              <a:solidFill>
                <a:schemeClr val="dk2"/>
              </a:solidFill>
              <a:latin typeface="Lato"/>
              <a:ea typeface="Lato"/>
              <a:cs typeface="Lato"/>
              <a:sym typeface="Lato"/>
            </a:endParaRPr>
          </a:p>
          <a:p>
            <a:pPr marL="342900" lvl="0" indent="0" algn="l" rtl="0">
              <a:lnSpc>
                <a:spcPct val="115000"/>
              </a:lnSpc>
              <a:spcBef>
                <a:spcPts val="0"/>
              </a:spcBef>
              <a:spcAft>
                <a:spcPts val="0"/>
              </a:spcAft>
              <a:buSzPts val="1100"/>
              <a:buNone/>
            </a:pPr>
            <a:endParaRPr sz="2572" b="1">
              <a:solidFill>
                <a:schemeClr val="dk2"/>
              </a:solidFill>
              <a:latin typeface="Lato"/>
              <a:ea typeface="Lato"/>
              <a:cs typeface="Lato"/>
              <a:sym typeface="Lato"/>
            </a:endParaRPr>
          </a:p>
          <a:p>
            <a:pPr marL="342900" lvl="0" indent="0" algn="l" rtl="0">
              <a:lnSpc>
                <a:spcPct val="115000"/>
              </a:lnSpc>
              <a:spcBef>
                <a:spcPts val="0"/>
              </a:spcBef>
              <a:spcAft>
                <a:spcPts val="0"/>
              </a:spcAft>
              <a:buSzPts val="1100"/>
              <a:buNone/>
            </a:pPr>
            <a:r>
              <a:rPr lang="en" sz="2572" b="1">
                <a:solidFill>
                  <a:schemeClr val="dk2"/>
                </a:solidFill>
                <a:latin typeface="Lato"/>
                <a:ea typeface="Lato"/>
                <a:cs typeface="Lato"/>
                <a:sym typeface="Lato"/>
              </a:rPr>
              <a:t>Registered Apprenticeship Consultant</a:t>
            </a:r>
            <a:endParaRPr sz="2572" b="1">
              <a:solidFill>
                <a:schemeClr val="dk2"/>
              </a:solidFill>
              <a:latin typeface="Lato"/>
              <a:ea typeface="Lato"/>
              <a:cs typeface="Lato"/>
              <a:sym typeface="Lato"/>
            </a:endParaRPr>
          </a:p>
          <a:p>
            <a:pPr marL="342900" lvl="0" indent="0" algn="l" rtl="0">
              <a:lnSpc>
                <a:spcPct val="115000"/>
              </a:lnSpc>
              <a:spcBef>
                <a:spcPts val="0"/>
              </a:spcBef>
              <a:spcAft>
                <a:spcPts val="0"/>
              </a:spcAft>
              <a:buSzPts val="1100"/>
              <a:buNone/>
            </a:pPr>
            <a:r>
              <a:rPr lang="en" sz="2572" b="1">
                <a:solidFill>
                  <a:schemeClr val="dk2"/>
                </a:solidFill>
                <a:latin typeface="Lato"/>
                <a:ea typeface="Lato"/>
                <a:cs typeface="Lato"/>
                <a:sym typeface="Lato"/>
              </a:rPr>
              <a:t>Virginia Department of Labor and Industry</a:t>
            </a:r>
            <a:endParaRPr sz="2572" b="1">
              <a:solidFill>
                <a:schemeClr val="dk2"/>
              </a:solidFill>
              <a:latin typeface="Lato"/>
              <a:ea typeface="Lato"/>
              <a:cs typeface="Lato"/>
              <a:sym typeface="Lato"/>
            </a:endParaRPr>
          </a:p>
          <a:p>
            <a:pPr marL="342900" lvl="0" indent="0" algn="l" rtl="0">
              <a:lnSpc>
                <a:spcPct val="115000"/>
              </a:lnSpc>
              <a:spcBef>
                <a:spcPts val="0"/>
              </a:spcBef>
              <a:spcAft>
                <a:spcPts val="0"/>
              </a:spcAft>
              <a:buSzPts val="1100"/>
              <a:buNone/>
            </a:pPr>
            <a:r>
              <a:rPr lang="en" sz="2572" b="1">
                <a:solidFill>
                  <a:schemeClr val="dk2"/>
                </a:solidFill>
                <a:latin typeface="Lato"/>
                <a:ea typeface="Lato"/>
                <a:cs typeface="Lato"/>
                <a:sym typeface="Lato"/>
              </a:rPr>
              <a:t>crystal.thrower@doli.virginia.gov</a:t>
            </a:r>
            <a:endParaRPr sz="2572" b="1">
              <a:solidFill>
                <a:schemeClr val="dk2"/>
              </a:solidFill>
              <a:latin typeface="Lato"/>
              <a:ea typeface="Lato"/>
              <a:cs typeface="Lato"/>
              <a:sym typeface="Lato"/>
            </a:endParaRPr>
          </a:p>
          <a:p>
            <a:pPr marL="342900" lvl="0" indent="0" algn="l" rtl="0">
              <a:lnSpc>
                <a:spcPct val="115000"/>
              </a:lnSpc>
              <a:spcBef>
                <a:spcPts val="0"/>
              </a:spcBef>
              <a:spcAft>
                <a:spcPts val="0"/>
              </a:spcAft>
              <a:buSzPts val="1100"/>
              <a:buNone/>
            </a:pPr>
            <a:endParaRPr sz="2572" b="1">
              <a:solidFill>
                <a:schemeClr val="dk2"/>
              </a:solidFill>
              <a:latin typeface="Lato"/>
              <a:ea typeface="Lato"/>
              <a:cs typeface="Lato"/>
              <a:sym typeface="Lato"/>
            </a:endParaRPr>
          </a:p>
        </p:txBody>
      </p:sp>
      <p:pic>
        <p:nvPicPr>
          <p:cNvPr id="1456" name="Google Shape;1456;p33"/>
          <p:cNvPicPr preferRelativeResize="0"/>
          <p:nvPr/>
        </p:nvPicPr>
        <p:blipFill rotWithShape="1">
          <a:blip r:embed="rId3">
            <a:alphaModFix/>
          </a:blip>
          <a:srcRect/>
          <a:stretch/>
        </p:blipFill>
        <p:spPr>
          <a:xfrm>
            <a:off x="6087725" y="1443150"/>
            <a:ext cx="2751225" cy="2751225"/>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01D42"/>
        </a:solidFill>
        <a:effectLst/>
      </p:bgPr>
    </p:bg>
    <p:spTree>
      <p:nvGrpSpPr>
        <p:cNvPr id="1" name="Shape 1460"/>
        <p:cNvGrpSpPr/>
        <p:nvPr/>
      </p:nvGrpSpPr>
      <p:grpSpPr>
        <a:xfrm>
          <a:off x="0" y="0"/>
          <a:ext cx="0" cy="0"/>
          <a:chOff x="0" y="0"/>
          <a:chExt cx="0" cy="0"/>
        </a:xfrm>
      </p:grpSpPr>
      <p:pic>
        <p:nvPicPr>
          <p:cNvPr id="1461" name="Google Shape;1461;g18e6c47a545_0_0"/>
          <p:cNvPicPr preferRelativeResize="0"/>
          <p:nvPr/>
        </p:nvPicPr>
        <p:blipFill rotWithShape="1">
          <a:blip r:embed="rId3">
            <a:alphaModFix/>
          </a:blip>
          <a:srcRect/>
          <a:stretch/>
        </p:blipFill>
        <p:spPr>
          <a:xfrm flipH="1">
            <a:off x="7228883" y="0"/>
            <a:ext cx="1880920" cy="1885509"/>
          </a:xfrm>
          <a:prstGeom prst="rect">
            <a:avLst/>
          </a:prstGeom>
          <a:noFill/>
          <a:ln>
            <a:noFill/>
          </a:ln>
        </p:spPr>
      </p:pic>
      <p:pic>
        <p:nvPicPr>
          <p:cNvPr id="1462" name="Google Shape;1462;g18e6c47a545_0_0"/>
          <p:cNvPicPr preferRelativeResize="0"/>
          <p:nvPr/>
        </p:nvPicPr>
        <p:blipFill rotWithShape="1">
          <a:blip r:embed="rId4">
            <a:alphaModFix/>
          </a:blip>
          <a:srcRect/>
          <a:stretch/>
        </p:blipFill>
        <p:spPr>
          <a:xfrm>
            <a:off x="6383595" y="2993691"/>
            <a:ext cx="2462890" cy="1849737"/>
          </a:xfrm>
          <a:prstGeom prst="rect">
            <a:avLst/>
          </a:prstGeom>
          <a:noFill/>
          <a:ln>
            <a:noFill/>
          </a:ln>
        </p:spPr>
      </p:pic>
      <p:sp>
        <p:nvSpPr>
          <p:cNvPr id="1463" name="Google Shape;1463;g18e6c47a545_0_0"/>
          <p:cNvSpPr txBox="1"/>
          <p:nvPr/>
        </p:nvSpPr>
        <p:spPr>
          <a:xfrm>
            <a:off x="167780" y="1375310"/>
            <a:ext cx="6030000" cy="2216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F4F4F4"/>
              </a:buClr>
              <a:buSzPts val="6000"/>
              <a:buFont typeface="Public Sans Thin"/>
              <a:buNone/>
            </a:pPr>
            <a:r>
              <a:rPr lang="en" sz="6000" b="0" i="0" u="none" strike="noStrike" cap="none">
                <a:solidFill>
                  <a:srgbClr val="F4F4F4"/>
                </a:solidFill>
                <a:latin typeface="Public Sans Thin"/>
                <a:ea typeface="Public Sans Thin"/>
                <a:cs typeface="Public Sans Thin"/>
                <a:sym typeface="Public Sans Thin"/>
              </a:rPr>
              <a:t>Registered Apprenticeship </a:t>
            </a:r>
            <a:endParaRPr sz="700"/>
          </a:p>
        </p:txBody>
      </p:sp>
      <p:sp>
        <p:nvSpPr>
          <p:cNvPr id="1464" name="Google Shape;1464;g18e6c47a545_0_0"/>
          <p:cNvSpPr txBox="1"/>
          <p:nvPr/>
        </p:nvSpPr>
        <p:spPr>
          <a:xfrm>
            <a:off x="238079" y="3757218"/>
            <a:ext cx="4404300" cy="261600"/>
          </a:xfrm>
          <a:prstGeom prst="rect">
            <a:avLst/>
          </a:prstGeom>
          <a:noFill/>
          <a:ln>
            <a:noFill/>
          </a:ln>
        </p:spPr>
        <p:txBody>
          <a:bodyPr spcFirstLastPara="1" wrap="square" lIns="0" tIns="0" rIns="0" bIns="0" anchor="t" anchorCtr="0">
            <a:spAutoFit/>
          </a:bodyPr>
          <a:lstStyle/>
          <a:p>
            <a:pPr marL="0" marR="0" lvl="0" indent="0" algn="l" rtl="0">
              <a:lnSpc>
                <a:spcPct val="140023"/>
              </a:lnSpc>
              <a:spcBef>
                <a:spcPts val="0"/>
              </a:spcBef>
              <a:spcAft>
                <a:spcPts val="0"/>
              </a:spcAft>
              <a:buClr>
                <a:srgbClr val="F4F4F4"/>
              </a:buClr>
              <a:buSzPts val="1700"/>
              <a:buFont typeface="Public Sans"/>
              <a:buNone/>
            </a:pPr>
            <a:r>
              <a:rPr lang="en" sz="1700" b="0" i="0" u="none" strike="noStrike" cap="none">
                <a:solidFill>
                  <a:srgbClr val="F4F4F4"/>
                </a:solidFill>
                <a:latin typeface="Public Sans"/>
                <a:ea typeface="Public Sans"/>
                <a:cs typeface="Public Sans"/>
                <a:sym typeface="Public Sans"/>
              </a:rPr>
              <a:t>YOUTH PROGRAMS </a:t>
            </a:r>
            <a:endParaRPr sz="1700" b="0" i="0" u="none" strike="noStrike" cap="none">
              <a:solidFill>
                <a:srgbClr val="F4F4F4"/>
              </a:solidFill>
              <a:latin typeface="Public Sans"/>
              <a:ea typeface="Public Sans"/>
              <a:cs typeface="Public Sans"/>
              <a:sym typeface="Public Sans"/>
            </a:endParaRPr>
          </a:p>
        </p:txBody>
      </p:sp>
      <p:sp>
        <p:nvSpPr>
          <p:cNvPr id="1465" name="Google Shape;1465;g18e6c47a545_0_0"/>
          <p:cNvSpPr txBox="1"/>
          <p:nvPr/>
        </p:nvSpPr>
        <p:spPr>
          <a:xfrm>
            <a:off x="97481" y="100013"/>
            <a:ext cx="7517700" cy="849600"/>
          </a:xfrm>
          <a:prstGeom prst="rect">
            <a:avLst/>
          </a:prstGeom>
          <a:noFill/>
          <a:ln>
            <a:noFill/>
          </a:ln>
        </p:spPr>
        <p:txBody>
          <a:bodyPr spcFirstLastPara="1" wrap="square" lIns="0" tIns="0" rIns="0" bIns="0" anchor="t" anchorCtr="0">
            <a:spAutoFit/>
          </a:bodyPr>
          <a:lstStyle/>
          <a:p>
            <a:pPr marL="0" marR="0" lvl="0" indent="0" algn="l" rtl="0">
              <a:lnSpc>
                <a:spcPct val="139977"/>
              </a:lnSpc>
              <a:spcBef>
                <a:spcPts val="0"/>
              </a:spcBef>
              <a:spcAft>
                <a:spcPts val="0"/>
              </a:spcAft>
              <a:buClr>
                <a:srgbClr val="F4F4F4"/>
              </a:buClr>
              <a:buSzPts val="2300"/>
              <a:buFont typeface="Public Sans"/>
              <a:buNone/>
            </a:pPr>
            <a:r>
              <a:rPr lang="en" sz="2300" b="1" i="0" u="none" strike="noStrike" cap="none">
                <a:solidFill>
                  <a:srgbClr val="F4F4F4"/>
                </a:solidFill>
                <a:latin typeface="Public Sans"/>
                <a:ea typeface="Public Sans"/>
                <a:cs typeface="Public Sans"/>
                <a:sym typeface="Public Sans"/>
              </a:rPr>
              <a:t>VIRGINIA DEPARTMENT OF  LABOR AND  INDUSTRY DIVISION OF REGISTERED APPRENTICESHIP</a:t>
            </a:r>
            <a:endParaRPr sz="7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1D42"/>
        </a:solidFill>
        <a:effectLst/>
      </p:bgPr>
    </p:bg>
    <p:spTree>
      <p:nvGrpSpPr>
        <p:cNvPr id="1" name="Shape 1469"/>
        <p:cNvGrpSpPr/>
        <p:nvPr/>
      </p:nvGrpSpPr>
      <p:grpSpPr>
        <a:xfrm>
          <a:off x="0" y="0"/>
          <a:ext cx="0" cy="0"/>
          <a:chOff x="0" y="0"/>
          <a:chExt cx="0" cy="0"/>
        </a:xfrm>
      </p:grpSpPr>
      <p:sp>
        <p:nvSpPr>
          <p:cNvPr id="1470" name="Google Shape;1470;g18e6c47a545_0_8"/>
          <p:cNvSpPr/>
          <p:nvPr/>
        </p:nvSpPr>
        <p:spPr>
          <a:xfrm>
            <a:off x="0" y="4294074"/>
            <a:ext cx="857250" cy="85587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F60D4"/>
          </a:solidFill>
          <a:ln>
            <a:noFill/>
          </a:ln>
        </p:spPr>
      </p:sp>
      <p:sp>
        <p:nvSpPr>
          <p:cNvPr id="1471" name="Google Shape;1471;g18e6c47a545_0_8"/>
          <p:cNvSpPr/>
          <p:nvPr/>
        </p:nvSpPr>
        <p:spPr>
          <a:xfrm rot="10800000">
            <a:off x="7367932" y="-2818"/>
            <a:ext cx="1778000" cy="1775155"/>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82A6DB"/>
          </a:solidFill>
          <a:ln>
            <a:noFill/>
          </a:ln>
        </p:spPr>
      </p:sp>
      <p:pic>
        <p:nvPicPr>
          <p:cNvPr id="1472" name="Google Shape;1472;g18e6c47a545_0_8"/>
          <p:cNvPicPr preferRelativeResize="0"/>
          <p:nvPr/>
        </p:nvPicPr>
        <p:blipFill rotWithShape="1">
          <a:blip r:embed="rId3">
            <a:alphaModFix/>
          </a:blip>
          <a:srcRect/>
          <a:stretch/>
        </p:blipFill>
        <p:spPr>
          <a:xfrm>
            <a:off x="1956104" y="278458"/>
            <a:ext cx="4883149" cy="45865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1D42"/>
        </a:solidFill>
        <a:effectLst/>
      </p:bgPr>
    </p:bg>
    <p:spTree>
      <p:nvGrpSpPr>
        <p:cNvPr id="1" name="Shape 1476"/>
        <p:cNvGrpSpPr/>
        <p:nvPr/>
      </p:nvGrpSpPr>
      <p:grpSpPr>
        <a:xfrm>
          <a:off x="0" y="0"/>
          <a:ext cx="0" cy="0"/>
          <a:chOff x="0" y="0"/>
          <a:chExt cx="0" cy="0"/>
        </a:xfrm>
      </p:grpSpPr>
      <p:grpSp>
        <p:nvGrpSpPr>
          <p:cNvPr id="1477" name="Google Shape;1477;g18e6c47a545_0_14"/>
          <p:cNvGrpSpPr/>
          <p:nvPr/>
        </p:nvGrpSpPr>
        <p:grpSpPr>
          <a:xfrm>
            <a:off x="5493269" y="106666"/>
            <a:ext cx="3263460" cy="4522812"/>
            <a:chOff x="0" y="-2540"/>
            <a:chExt cx="4735830" cy="6563361"/>
          </a:xfrm>
        </p:grpSpPr>
        <p:sp>
          <p:nvSpPr>
            <p:cNvPr id="1478" name="Google Shape;1478;g18e6c47a545_0_14"/>
            <p:cNvSpPr/>
            <p:nvPr/>
          </p:nvSpPr>
          <p:spPr>
            <a:xfrm>
              <a:off x="36830" y="50800"/>
              <a:ext cx="4645660" cy="6473190"/>
            </a:xfrm>
            <a:custGeom>
              <a:avLst/>
              <a:gdLst/>
              <a:ahLst/>
              <a:cxnLst/>
              <a:rect l="l" t="t" r="r" b="b"/>
              <a:pathLst>
                <a:path w="4645660" h="6473190" extrusionOk="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79" name="Google Shape;1479;g18e6c47a545_0_14"/>
            <p:cNvSpPr/>
            <p:nvPr/>
          </p:nvSpPr>
          <p:spPr>
            <a:xfrm>
              <a:off x="0" y="16511"/>
              <a:ext cx="4716780" cy="6544310"/>
            </a:xfrm>
            <a:custGeom>
              <a:avLst/>
              <a:gdLst/>
              <a:ahLst/>
              <a:cxnLst/>
              <a:rect l="l" t="t" r="r" b="b"/>
              <a:pathLst>
                <a:path w="4716780" h="6544310" extrusionOk="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56565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80" name="Google Shape;1480;g18e6c47a545_0_14"/>
            <p:cNvSpPr/>
            <p:nvPr/>
          </p:nvSpPr>
          <p:spPr>
            <a:xfrm>
              <a:off x="256540" y="265430"/>
              <a:ext cx="4207510" cy="6043930"/>
            </a:xfrm>
            <a:custGeom>
              <a:avLst/>
              <a:gdLst/>
              <a:ahLst/>
              <a:cxnLst/>
              <a:rect l="l" t="t" r="r" b="b"/>
              <a:pathLst>
                <a:path w="4207510" h="6043930" extrusionOk="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rotWithShape="1">
              <a:blip r:embed="rId3">
                <a:alphaModFix/>
              </a:blip>
              <a:stretch>
                <a:fillRect l="-73136" r="-42046"/>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81" name="Google Shape;1481;g18e6c47a545_0_14"/>
            <p:cNvSpPr/>
            <p:nvPr/>
          </p:nvSpPr>
          <p:spPr>
            <a:xfrm>
              <a:off x="1951378" y="120589"/>
              <a:ext cx="79963" cy="76322"/>
            </a:xfrm>
            <a:custGeom>
              <a:avLst/>
              <a:gdLst/>
              <a:ahLst/>
              <a:cxnLst/>
              <a:rect l="l" t="t" r="r" b="b"/>
              <a:pathLst>
                <a:path w="79963" h="76322" extrusionOk="0">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82" name="Google Shape;1482;g18e6c47a545_0_14"/>
            <p:cNvSpPr/>
            <p:nvPr/>
          </p:nvSpPr>
          <p:spPr>
            <a:xfrm>
              <a:off x="2119473" y="104052"/>
              <a:ext cx="114614" cy="109395"/>
            </a:xfrm>
            <a:custGeom>
              <a:avLst/>
              <a:gdLst/>
              <a:ahLst/>
              <a:cxnLst/>
              <a:rect l="l" t="t" r="r" b="b"/>
              <a:pathLst>
                <a:path w="114614" h="109395" extrusionOk="0">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83" name="Google Shape;1483;g18e6c47a545_0_14"/>
            <p:cNvSpPr/>
            <p:nvPr/>
          </p:nvSpPr>
          <p:spPr>
            <a:xfrm>
              <a:off x="2328944" y="128221"/>
              <a:ext cx="63971" cy="61058"/>
            </a:xfrm>
            <a:custGeom>
              <a:avLst/>
              <a:gdLst/>
              <a:ahLst/>
              <a:cxnLst/>
              <a:rect l="l" t="t" r="r" b="b"/>
              <a:pathLst>
                <a:path w="63971" h="61058" extrusionOk="0">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84" name="Google Shape;1484;g18e6c47a545_0_14"/>
            <p:cNvSpPr/>
            <p:nvPr/>
          </p:nvSpPr>
          <p:spPr>
            <a:xfrm>
              <a:off x="2346270" y="144758"/>
              <a:ext cx="29320" cy="27985"/>
            </a:xfrm>
            <a:custGeom>
              <a:avLst/>
              <a:gdLst/>
              <a:ahLst/>
              <a:cxnLst/>
              <a:rect l="l" t="t" r="r" b="b"/>
              <a:pathLst>
                <a:path w="29320" h="27985" extrusionOk="0">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85" name="Google Shape;1485;g18e6c47a545_0_14"/>
            <p:cNvSpPr/>
            <p:nvPr/>
          </p:nvSpPr>
          <p:spPr>
            <a:xfrm>
              <a:off x="2344044" y="144768"/>
              <a:ext cx="15993" cy="15264"/>
            </a:xfrm>
            <a:custGeom>
              <a:avLst/>
              <a:gdLst/>
              <a:ahLst/>
              <a:cxnLst/>
              <a:rect l="l" t="t" r="r" b="b"/>
              <a:pathLst>
                <a:path w="15993" h="15264" extrusionOk="0">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86" name="Google Shape;1486;g18e6c47a545_0_14"/>
            <p:cNvSpPr/>
            <p:nvPr/>
          </p:nvSpPr>
          <p:spPr>
            <a:xfrm>
              <a:off x="4716780" y="534670"/>
              <a:ext cx="19050" cy="278130"/>
            </a:xfrm>
            <a:custGeom>
              <a:avLst/>
              <a:gdLst/>
              <a:ahLst/>
              <a:cxnLst/>
              <a:rect l="l" t="t" r="r" b="b"/>
              <a:pathLst>
                <a:path w="19050" h="278130" extrusionOk="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87" name="Google Shape;1487;g18e6c47a545_0_14"/>
            <p:cNvSpPr/>
            <p:nvPr/>
          </p:nvSpPr>
          <p:spPr>
            <a:xfrm>
              <a:off x="4716780" y="861060"/>
              <a:ext cx="19050" cy="278130"/>
            </a:xfrm>
            <a:custGeom>
              <a:avLst/>
              <a:gdLst/>
              <a:ahLst/>
              <a:cxnLst/>
              <a:rect l="l" t="t" r="r" b="b"/>
              <a:pathLst>
                <a:path w="19050" h="278130" extrusionOk="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88" name="Google Shape;1488;g18e6c47a545_0_14"/>
            <p:cNvSpPr/>
            <p:nvPr/>
          </p:nvSpPr>
          <p:spPr>
            <a:xfrm>
              <a:off x="4064000" y="-2540"/>
              <a:ext cx="320040" cy="19050"/>
            </a:xfrm>
            <a:custGeom>
              <a:avLst/>
              <a:gdLst/>
              <a:ahLst/>
              <a:cxnLst/>
              <a:rect l="l" t="t" r="r" b="b"/>
              <a:pathLst>
                <a:path w="320040" h="19050" extrusionOk="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42424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1489" name="Google Shape;1489;g18e6c47a545_0_14"/>
          <p:cNvSpPr txBox="1"/>
          <p:nvPr/>
        </p:nvSpPr>
        <p:spPr>
          <a:xfrm>
            <a:off x="377687" y="103653"/>
            <a:ext cx="4875300" cy="569400"/>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None/>
            </a:pPr>
            <a:r>
              <a:rPr lang="en" sz="3700" b="1" i="0" u="none" strike="noStrike" cap="none">
                <a:solidFill>
                  <a:srgbClr val="EABC1F"/>
                </a:solidFill>
                <a:latin typeface="Public Sans"/>
                <a:ea typeface="Public Sans"/>
                <a:cs typeface="Public Sans"/>
                <a:sym typeface="Public Sans"/>
              </a:rPr>
              <a:t>The Adult Program</a:t>
            </a:r>
            <a:endParaRPr sz="700"/>
          </a:p>
        </p:txBody>
      </p:sp>
      <p:sp>
        <p:nvSpPr>
          <p:cNvPr id="1490" name="Google Shape;1490;g18e6c47a545_0_14"/>
          <p:cNvSpPr txBox="1"/>
          <p:nvPr/>
        </p:nvSpPr>
        <p:spPr>
          <a:xfrm>
            <a:off x="377687" y="2007083"/>
            <a:ext cx="4599300" cy="3201900"/>
          </a:xfrm>
          <a:prstGeom prst="rect">
            <a:avLst/>
          </a:prstGeom>
          <a:noFill/>
          <a:ln>
            <a:noFill/>
          </a:ln>
        </p:spPr>
        <p:txBody>
          <a:bodyPr spcFirstLastPara="1" wrap="square" lIns="0" tIns="0" rIns="0" bIns="0" anchor="t" anchorCtr="0">
            <a:spAutoFit/>
          </a:bodyPr>
          <a:lstStyle/>
          <a:p>
            <a:pPr marL="355600" marR="0" lvl="1" indent="-177800" algn="l" rtl="0">
              <a:lnSpc>
                <a:spcPct val="120006"/>
              </a:lnSpc>
              <a:spcBef>
                <a:spcPts val="0"/>
              </a:spcBef>
              <a:spcAft>
                <a:spcPts val="0"/>
              </a:spcAft>
              <a:buClr>
                <a:srgbClr val="F4F4F4"/>
              </a:buClr>
              <a:buSzPts val="1600"/>
              <a:buFont typeface="Arial"/>
              <a:buChar char="•"/>
            </a:pPr>
            <a:r>
              <a:rPr lang="en" sz="1600" b="0" i="0" u="none" strike="noStrike" cap="none">
                <a:solidFill>
                  <a:srgbClr val="F4F4F4"/>
                </a:solidFill>
                <a:latin typeface="Public Sans"/>
                <a:ea typeface="Public Sans"/>
                <a:cs typeface="Public Sans"/>
                <a:sym typeface="Public Sans"/>
              </a:rPr>
              <a:t>A Program for anyone  16+ who has separated from High School.</a:t>
            </a:r>
            <a:endParaRPr sz="700"/>
          </a:p>
          <a:p>
            <a:pPr marL="0" marR="0" lvl="0" indent="0" algn="l" rtl="0">
              <a:lnSpc>
                <a:spcPct val="120006"/>
              </a:lnSpc>
              <a:spcBef>
                <a:spcPts val="0"/>
              </a:spcBef>
              <a:spcAft>
                <a:spcPts val="0"/>
              </a:spcAft>
              <a:buNone/>
            </a:pPr>
            <a:endParaRPr sz="1600" b="0" i="0" u="none" strike="noStrike" cap="none">
              <a:solidFill>
                <a:srgbClr val="F4F4F4"/>
              </a:solidFill>
              <a:latin typeface="Public Sans"/>
              <a:ea typeface="Public Sans"/>
              <a:cs typeface="Public Sans"/>
              <a:sym typeface="Public Sans"/>
            </a:endParaRPr>
          </a:p>
          <a:p>
            <a:pPr marL="355600" marR="0" lvl="1" indent="-177800" algn="l" rtl="0">
              <a:lnSpc>
                <a:spcPct val="120006"/>
              </a:lnSpc>
              <a:spcBef>
                <a:spcPts val="0"/>
              </a:spcBef>
              <a:spcAft>
                <a:spcPts val="0"/>
              </a:spcAft>
              <a:buClr>
                <a:srgbClr val="F4F4F4"/>
              </a:buClr>
              <a:buSzPts val="1600"/>
              <a:buFont typeface="Arial"/>
              <a:buChar char="•"/>
            </a:pPr>
            <a:r>
              <a:rPr lang="en" sz="1600" b="0" i="0" u="none" strike="noStrike" cap="none">
                <a:solidFill>
                  <a:srgbClr val="F4F4F4"/>
                </a:solidFill>
                <a:latin typeface="Public Sans"/>
                <a:ea typeface="Public Sans"/>
                <a:cs typeface="Public Sans"/>
                <a:sym typeface="Public Sans"/>
              </a:rPr>
              <a:t>May work full or part-time </a:t>
            </a:r>
            <a:endParaRPr sz="700"/>
          </a:p>
          <a:p>
            <a:pPr marL="0" marR="0" lvl="0" indent="0" algn="l" rtl="0">
              <a:lnSpc>
                <a:spcPct val="120006"/>
              </a:lnSpc>
              <a:spcBef>
                <a:spcPts val="0"/>
              </a:spcBef>
              <a:spcAft>
                <a:spcPts val="0"/>
              </a:spcAft>
              <a:buNone/>
            </a:pPr>
            <a:endParaRPr sz="1600" b="0" i="0" u="none" strike="noStrike" cap="none">
              <a:solidFill>
                <a:srgbClr val="F4F4F4"/>
              </a:solidFill>
              <a:latin typeface="Public Sans"/>
              <a:ea typeface="Public Sans"/>
              <a:cs typeface="Public Sans"/>
              <a:sym typeface="Public Sans"/>
            </a:endParaRPr>
          </a:p>
          <a:p>
            <a:pPr marL="355600" marR="0" lvl="1" indent="-177800" algn="l" rtl="0">
              <a:lnSpc>
                <a:spcPct val="120006"/>
              </a:lnSpc>
              <a:spcBef>
                <a:spcPts val="0"/>
              </a:spcBef>
              <a:spcAft>
                <a:spcPts val="0"/>
              </a:spcAft>
              <a:buClr>
                <a:srgbClr val="F4F4F4"/>
              </a:buClr>
              <a:buSzPts val="1600"/>
              <a:buFont typeface="Arial"/>
              <a:buChar char="•"/>
            </a:pPr>
            <a:r>
              <a:rPr lang="en" sz="1600" b="0" i="0" u="none" strike="noStrike" cap="none">
                <a:solidFill>
                  <a:srgbClr val="F4F4F4"/>
                </a:solidFill>
                <a:latin typeface="Public Sans"/>
                <a:ea typeface="Public Sans"/>
                <a:cs typeface="Public Sans"/>
                <a:sym typeface="Public Sans"/>
              </a:rPr>
              <a:t>Participate in Occupation Specific Related Technical Instruction</a:t>
            </a:r>
            <a:endParaRPr sz="700"/>
          </a:p>
          <a:p>
            <a:pPr marL="0" marR="0" lvl="0" indent="0" algn="l" rtl="0">
              <a:lnSpc>
                <a:spcPct val="120006"/>
              </a:lnSpc>
              <a:spcBef>
                <a:spcPts val="0"/>
              </a:spcBef>
              <a:spcAft>
                <a:spcPts val="0"/>
              </a:spcAft>
              <a:buNone/>
            </a:pPr>
            <a:endParaRPr sz="1600" b="0" i="0" u="none" strike="noStrike" cap="none">
              <a:solidFill>
                <a:srgbClr val="F4F4F4"/>
              </a:solidFill>
              <a:latin typeface="Public Sans"/>
              <a:ea typeface="Public Sans"/>
              <a:cs typeface="Public Sans"/>
              <a:sym typeface="Public Sans"/>
            </a:endParaRPr>
          </a:p>
          <a:p>
            <a:pPr marL="355600" marR="0" lvl="1" indent="-177800" algn="l" rtl="0">
              <a:lnSpc>
                <a:spcPct val="120006"/>
              </a:lnSpc>
              <a:spcBef>
                <a:spcPts val="0"/>
              </a:spcBef>
              <a:spcAft>
                <a:spcPts val="0"/>
              </a:spcAft>
              <a:buClr>
                <a:srgbClr val="F4F4F4"/>
              </a:buClr>
              <a:buSzPts val="1600"/>
              <a:buFont typeface="Arial"/>
              <a:buChar char="•"/>
            </a:pPr>
            <a:r>
              <a:rPr lang="en" sz="1600" b="0" i="0" u="none" strike="noStrike" cap="none">
                <a:solidFill>
                  <a:srgbClr val="F4F4F4"/>
                </a:solidFill>
                <a:latin typeface="Public Sans"/>
                <a:ea typeface="Public Sans"/>
                <a:cs typeface="Public Sans"/>
                <a:sym typeface="Public Sans"/>
              </a:rPr>
              <a:t>Must satisfy a minimum of 2000 OJT Hours and 144 RTI Hours</a:t>
            </a:r>
            <a:endParaRPr sz="700"/>
          </a:p>
          <a:p>
            <a:pPr marL="0" marR="0" lvl="0" indent="0" algn="l" rtl="0">
              <a:lnSpc>
                <a:spcPct val="120006"/>
              </a:lnSpc>
              <a:spcBef>
                <a:spcPts val="0"/>
              </a:spcBef>
              <a:spcAft>
                <a:spcPts val="0"/>
              </a:spcAft>
              <a:buNone/>
            </a:pPr>
            <a:endParaRPr sz="1600" b="0" i="0" u="none" strike="noStrike" cap="none">
              <a:solidFill>
                <a:srgbClr val="F4F4F4"/>
              </a:solidFill>
              <a:latin typeface="Public Sans"/>
              <a:ea typeface="Public Sans"/>
              <a:cs typeface="Public Sans"/>
              <a:sym typeface="Public Sans"/>
            </a:endParaRPr>
          </a:p>
        </p:txBody>
      </p:sp>
      <p:sp>
        <p:nvSpPr>
          <p:cNvPr id="1491" name="Google Shape;1491;g18e6c47a545_0_14"/>
          <p:cNvSpPr txBox="1"/>
          <p:nvPr/>
        </p:nvSpPr>
        <p:spPr>
          <a:xfrm>
            <a:off x="101717" y="741327"/>
            <a:ext cx="4777500" cy="1185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3500" b="1" i="0" u="none" strike="noStrike" cap="none">
                <a:solidFill>
                  <a:srgbClr val="EABC1F"/>
                </a:solidFill>
                <a:latin typeface="Public Sans"/>
                <a:ea typeface="Public Sans"/>
                <a:cs typeface="Public Sans"/>
                <a:sym typeface="Public Sans"/>
              </a:rPr>
              <a:t>Registered Apprenticeship (RA)</a:t>
            </a:r>
            <a:endParaRPr sz="7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01D42"/>
        </a:solidFill>
        <a:effectLst/>
      </p:bgPr>
    </p:bg>
    <p:spTree>
      <p:nvGrpSpPr>
        <p:cNvPr id="1" name="Shape 1495"/>
        <p:cNvGrpSpPr/>
        <p:nvPr/>
      </p:nvGrpSpPr>
      <p:grpSpPr>
        <a:xfrm>
          <a:off x="0" y="0"/>
          <a:ext cx="0" cy="0"/>
          <a:chOff x="0" y="0"/>
          <a:chExt cx="0" cy="0"/>
        </a:xfrm>
      </p:grpSpPr>
      <p:sp>
        <p:nvSpPr>
          <p:cNvPr id="1496" name="Google Shape;1496;g18e6c47a545_0_32"/>
          <p:cNvSpPr/>
          <p:nvPr/>
        </p:nvSpPr>
        <p:spPr>
          <a:xfrm>
            <a:off x="5496414" y="1722679"/>
            <a:ext cx="3603308" cy="2477738"/>
          </a:xfrm>
          <a:custGeom>
            <a:avLst/>
            <a:gdLst/>
            <a:ahLst/>
            <a:cxnLst/>
            <a:rect l="l" t="t" r="r" b="b"/>
            <a:pathLst>
              <a:path w="6159500" h="4235450" extrusionOk="0">
                <a:moveTo>
                  <a:pt x="6159500" y="4235450"/>
                </a:moveTo>
                <a:lnTo>
                  <a:pt x="0" y="3696970"/>
                </a:lnTo>
                <a:lnTo>
                  <a:pt x="0" y="0"/>
                </a:lnTo>
                <a:lnTo>
                  <a:pt x="6159500" y="538480"/>
                </a:lnTo>
                <a:close/>
              </a:path>
            </a:pathLst>
          </a:custGeom>
          <a:blipFill rotWithShape="1">
            <a:blip r:embed="rId3">
              <a:alphaModFix/>
            </a:blip>
            <a:stretch>
              <a:fillRect l="-1569" r="-1569"/>
            </a:stretch>
          </a:blipFill>
          <a:ln>
            <a:noFill/>
          </a:ln>
        </p:spPr>
      </p:sp>
      <p:sp>
        <p:nvSpPr>
          <p:cNvPr id="1497" name="Google Shape;1497;g18e6c47a545_0_32"/>
          <p:cNvSpPr txBox="1"/>
          <p:nvPr/>
        </p:nvSpPr>
        <p:spPr>
          <a:xfrm>
            <a:off x="194549" y="1398840"/>
            <a:ext cx="5063400" cy="4781700"/>
          </a:xfrm>
          <a:prstGeom prst="rect">
            <a:avLst/>
          </a:prstGeom>
          <a:noFill/>
          <a:ln>
            <a:noFill/>
          </a:ln>
        </p:spPr>
        <p:txBody>
          <a:bodyPr spcFirstLastPara="1" wrap="square" lIns="0" tIns="0" rIns="0" bIns="0" anchor="t" anchorCtr="0">
            <a:spAutoFit/>
          </a:bodyPr>
          <a:lstStyle/>
          <a:p>
            <a:pPr marL="317500" marR="0" lvl="1" indent="-158750" algn="l" rtl="0">
              <a:lnSpc>
                <a:spcPct val="100000"/>
              </a:lnSpc>
              <a:spcBef>
                <a:spcPts val="0"/>
              </a:spcBef>
              <a:spcAft>
                <a:spcPts val="0"/>
              </a:spcAft>
              <a:buClr>
                <a:srgbClr val="F4F4F4"/>
              </a:buClr>
              <a:buSzPts val="1500"/>
              <a:buFont typeface="Arial"/>
              <a:buChar char="•"/>
            </a:pPr>
            <a:r>
              <a:rPr lang="en" sz="1500" b="0" i="0" u="none" strike="noStrike" cap="none">
                <a:solidFill>
                  <a:srgbClr val="F4F4F4"/>
                </a:solidFill>
                <a:latin typeface="Public Sans"/>
                <a:ea typeface="Public Sans"/>
                <a:cs typeface="Public Sans"/>
                <a:sym typeface="Public Sans"/>
              </a:rPr>
              <a:t>A Program for High School Students 16+ enrolled in a Career and Technical Education (CTE) program.</a:t>
            </a:r>
            <a:endParaRPr sz="700"/>
          </a:p>
          <a:p>
            <a:pPr marL="0" marR="0" lvl="0" indent="0" algn="l" rtl="0">
              <a:lnSpc>
                <a:spcPct val="71015"/>
              </a:lnSpc>
              <a:spcBef>
                <a:spcPts val="0"/>
              </a:spcBef>
              <a:spcAft>
                <a:spcPts val="0"/>
              </a:spcAft>
              <a:buNone/>
            </a:pPr>
            <a:endParaRPr sz="1500" b="0" i="0" u="none" strike="noStrike" cap="none">
              <a:solidFill>
                <a:srgbClr val="F4F4F4"/>
              </a:solidFill>
              <a:latin typeface="Public Sans"/>
              <a:ea typeface="Public Sans"/>
              <a:cs typeface="Public Sans"/>
              <a:sym typeface="Public Sans"/>
            </a:endParaRPr>
          </a:p>
          <a:p>
            <a:pPr marL="0" marR="0" lvl="0" indent="0" algn="l" rtl="0">
              <a:lnSpc>
                <a:spcPct val="100000"/>
              </a:lnSpc>
              <a:spcBef>
                <a:spcPts val="0"/>
              </a:spcBef>
              <a:spcAft>
                <a:spcPts val="0"/>
              </a:spcAft>
              <a:buNone/>
            </a:pPr>
            <a:endParaRPr sz="1500" b="0" i="0" u="none" strike="noStrike" cap="none">
              <a:solidFill>
                <a:srgbClr val="F4F4F4"/>
              </a:solidFill>
              <a:latin typeface="Public Sans"/>
              <a:ea typeface="Public Sans"/>
              <a:cs typeface="Public Sans"/>
              <a:sym typeface="Public Sans"/>
            </a:endParaRPr>
          </a:p>
          <a:p>
            <a:pPr marL="317500" marR="0" lvl="1" indent="-158750" algn="l" rtl="0">
              <a:lnSpc>
                <a:spcPct val="100000"/>
              </a:lnSpc>
              <a:spcBef>
                <a:spcPts val="0"/>
              </a:spcBef>
              <a:spcAft>
                <a:spcPts val="0"/>
              </a:spcAft>
              <a:buClr>
                <a:srgbClr val="F4F4F4"/>
              </a:buClr>
              <a:buSzPts val="1500"/>
              <a:buFont typeface="Arial"/>
              <a:buChar char="•"/>
            </a:pPr>
            <a:r>
              <a:rPr lang="en" sz="1500" b="0" i="0" u="none" strike="noStrike" cap="none">
                <a:solidFill>
                  <a:srgbClr val="F4F4F4"/>
                </a:solidFill>
                <a:latin typeface="Public Sans"/>
                <a:ea typeface="Public Sans"/>
                <a:cs typeface="Public Sans"/>
                <a:sym typeface="Public Sans"/>
              </a:rPr>
              <a:t>Related Technical Instruction comes from the CTE curriculum.</a:t>
            </a:r>
            <a:endParaRPr sz="700"/>
          </a:p>
          <a:p>
            <a:pPr marL="0" marR="0" lvl="0" indent="0" algn="l" rtl="0">
              <a:lnSpc>
                <a:spcPct val="100000"/>
              </a:lnSpc>
              <a:spcBef>
                <a:spcPts val="0"/>
              </a:spcBef>
              <a:spcAft>
                <a:spcPts val="0"/>
              </a:spcAft>
              <a:buNone/>
            </a:pPr>
            <a:endParaRPr sz="1500" b="0" i="0" u="none" strike="noStrike" cap="none">
              <a:solidFill>
                <a:srgbClr val="F4F4F4"/>
              </a:solidFill>
              <a:latin typeface="Public Sans"/>
              <a:ea typeface="Public Sans"/>
              <a:cs typeface="Public Sans"/>
              <a:sym typeface="Public Sans"/>
            </a:endParaRPr>
          </a:p>
          <a:p>
            <a:pPr marL="317500" marR="0" lvl="1" indent="-158750" algn="l" rtl="0">
              <a:lnSpc>
                <a:spcPct val="100000"/>
              </a:lnSpc>
              <a:spcBef>
                <a:spcPts val="0"/>
              </a:spcBef>
              <a:spcAft>
                <a:spcPts val="0"/>
              </a:spcAft>
              <a:buClr>
                <a:srgbClr val="F4F4F4"/>
              </a:buClr>
              <a:buSzPts val="1500"/>
              <a:buFont typeface="Arial"/>
              <a:buChar char="•"/>
            </a:pPr>
            <a:r>
              <a:rPr lang="en" sz="1500" b="0" i="0" u="none" strike="noStrike" cap="none">
                <a:solidFill>
                  <a:srgbClr val="F4F4F4"/>
                </a:solidFill>
                <a:latin typeface="Public Sans"/>
                <a:ea typeface="Public Sans"/>
                <a:cs typeface="Public Sans"/>
                <a:sym typeface="Public Sans"/>
              </a:rPr>
              <a:t> YRA may be part-time or full-time at various times of the year. </a:t>
            </a:r>
            <a:endParaRPr sz="700"/>
          </a:p>
          <a:p>
            <a:pPr marL="0" marR="0" lvl="0" indent="0" algn="l" rtl="0">
              <a:lnSpc>
                <a:spcPct val="100000"/>
              </a:lnSpc>
              <a:spcBef>
                <a:spcPts val="0"/>
              </a:spcBef>
              <a:spcAft>
                <a:spcPts val="0"/>
              </a:spcAft>
              <a:buNone/>
            </a:pPr>
            <a:endParaRPr sz="1500" b="0" i="0" u="none" strike="noStrike" cap="none">
              <a:solidFill>
                <a:srgbClr val="F4F4F4"/>
              </a:solidFill>
              <a:latin typeface="Public Sans"/>
              <a:ea typeface="Public Sans"/>
              <a:cs typeface="Public Sans"/>
              <a:sym typeface="Public Sans"/>
            </a:endParaRPr>
          </a:p>
          <a:p>
            <a:pPr marL="317500" marR="0" lvl="1" indent="-158750" algn="l" rtl="0">
              <a:lnSpc>
                <a:spcPct val="100000"/>
              </a:lnSpc>
              <a:spcBef>
                <a:spcPts val="0"/>
              </a:spcBef>
              <a:spcAft>
                <a:spcPts val="0"/>
              </a:spcAft>
              <a:buClr>
                <a:srgbClr val="F4F4F4"/>
              </a:buClr>
              <a:buSzPts val="1500"/>
              <a:buFont typeface="Arial"/>
              <a:buChar char="•"/>
            </a:pPr>
            <a:r>
              <a:rPr lang="en" sz="1500" b="0" i="0" u="none" strike="noStrike" cap="none">
                <a:solidFill>
                  <a:srgbClr val="F4F4F4"/>
                </a:solidFill>
                <a:latin typeface="Public Sans"/>
                <a:ea typeface="Public Sans"/>
                <a:cs typeface="Public Sans"/>
                <a:sym typeface="Public Sans"/>
              </a:rPr>
              <a:t>Registered with The Division of Registered Apprenticeship</a:t>
            </a:r>
            <a:endParaRPr sz="700"/>
          </a:p>
          <a:p>
            <a:pPr marL="0" marR="0" lvl="0" indent="0" algn="l" rtl="0">
              <a:lnSpc>
                <a:spcPct val="100000"/>
              </a:lnSpc>
              <a:spcBef>
                <a:spcPts val="0"/>
              </a:spcBef>
              <a:spcAft>
                <a:spcPts val="0"/>
              </a:spcAft>
              <a:buNone/>
            </a:pPr>
            <a:endParaRPr sz="1500" b="0" i="0" u="none" strike="noStrike" cap="none">
              <a:solidFill>
                <a:srgbClr val="F4F4F4"/>
              </a:solidFill>
              <a:latin typeface="Public Sans"/>
              <a:ea typeface="Public Sans"/>
              <a:cs typeface="Public Sans"/>
              <a:sym typeface="Public Sans"/>
            </a:endParaRPr>
          </a:p>
          <a:p>
            <a:pPr marL="317500" marR="0" lvl="1" indent="-158750" algn="l" rtl="0">
              <a:lnSpc>
                <a:spcPct val="100000"/>
              </a:lnSpc>
              <a:spcBef>
                <a:spcPts val="0"/>
              </a:spcBef>
              <a:spcAft>
                <a:spcPts val="0"/>
              </a:spcAft>
              <a:buClr>
                <a:srgbClr val="F4F4F4"/>
              </a:buClr>
              <a:buSzPts val="1500"/>
              <a:buFont typeface="Arial"/>
              <a:buChar char="•"/>
            </a:pPr>
            <a:r>
              <a:rPr lang="en" sz="1500" b="0" i="0" u="none" strike="noStrike" cap="none">
                <a:solidFill>
                  <a:srgbClr val="F4F4F4"/>
                </a:solidFill>
                <a:latin typeface="Public Sans"/>
                <a:ea typeface="Public Sans"/>
                <a:cs typeface="Public Sans"/>
                <a:sym typeface="Public Sans"/>
              </a:rPr>
              <a:t>Upon Graduation receives a Certificate of Participation</a:t>
            </a:r>
            <a:endParaRPr sz="700"/>
          </a:p>
          <a:p>
            <a:pPr marL="0" marR="0" lvl="0" indent="0" algn="l" rtl="0">
              <a:lnSpc>
                <a:spcPct val="100000"/>
              </a:lnSpc>
              <a:spcBef>
                <a:spcPts val="0"/>
              </a:spcBef>
              <a:spcAft>
                <a:spcPts val="0"/>
              </a:spcAft>
              <a:buNone/>
            </a:pPr>
            <a:endParaRPr sz="1500" b="0" i="0" u="none" strike="noStrike" cap="none">
              <a:solidFill>
                <a:srgbClr val="F4F4F4"/>
              </a:solidFill>
              <a:latin typeface="Public Sans"/>
              <a:ea typeface="Public Sans"/>
              <a:cs typeface="Public Sans"/>
              <a:sym typeface="Public Sans"/>
            </a:endParaRPr>
          </a:p>
          <a:p>
            <a:pPr marL="317500" marR="0" lvl="1" indent="-158750" algn="l" rtl="0">
              <a:lnSpc>
                <a:spcPct val="100000"/>
              </a:lnSpc>
              <a:spcBef>
                <a:spcPts val="0"/>
              </a:spcBef>
              <a:spcAft>
                <a:spcPts val="0"/>
              </a:spcAft>
              <a:buClr>
                <a:srgbClr val="F4F4F4"/>
              </a:buClr>
              <a:buSzPts val="1500"/>
              <a:buFont typeface="Arial"/>
              <a:buChar char="•"/>
            </a:pPr>
            <a:r>
              <a:rPr lang="en" sz="1500" b="0" i="0" u="none" strike="noStrike" cap="none">
                <a:solidFill>
                  <a:srgbClr val="F4F4F4"/>
                </a:solidFill>
                <a:latin typeface="Public Sans"/>
                <a:ea typeface="Public Sans"/>
                <a:cs typeface="Public Sans"/>
                <a:sym typeface="Public Sans"/>
              </a:rPr>
              <a:t>Work hours earned may be credited to the Adult program </a:t>
            </a:r>
            <a:endParaRPr sz="700"/>
          </a:p>
          <a:p>
            <a:pPr marL="0" marR="0" lvl="0" indent="0" algn="l" rtl="0">
              <a:lnSpc>
                <a:spcPct val="100000"/>
              </a:lnSpc>
              <a:spcBef>
                <a:spcPts val="0"/>
              </a:spcBef>
              <a:spcAft>
                <a:spcPts val="0"/>
              </a:spcAft>
              <a:buNone/>
            </a:pPr>
            <a:endParaRPr sz="1500" b="0" i="0" u="none" strike="noStrike" cap="none">
              <a:solidFill>
                <a:srgbClr val="F4F4F4"/>
              </a:solidFill>
              <a:latin typeface="Public Sans"/>
              <a:ea typeface="Public Sans"/>
              <a:cs typeface="Public Sans"/>
              <a:sym typeface="Public Sans"/>
            </a:endParaRPr>
          </a:p>
          <a:p>
            <a:pPr marL="317500" marR="0" lvl="1" indent="-158750" algn="l" rtl="0">
              <a:lnSpc>
                <a:spcPct val="100000"/>
              </a:lnSpc>
              <a:spcBef>
                <a:spcPts val="0"/>
              </a:spcBef>
              <a:spcAft>
                <a:spcPts val="0"/>
              </a:spcAft>
              <a:buClr>
                <a:srgbClr val="F4F4F4"/>
              </a:buClr>
              <a:buSzPts val="1500"/>
              <a:buFont typeface="Arial"/>
              <a:buChar char="•"/>
            </a:pPr>
            <a:r>
              <a:rPr lang="en" sz="1500" b="0" i="0" u="none" strike="noStrike" cap="none">
                <a:solidFill>
                  <a:srgbClr val="F4F4F4"/>
                </a:solidFill>
                <a:latin typeface="Public Sans"/>
                <a:ea typeface="Public Sans"/>
                <a:cs typeface="Public Sans"/>
                <a:sym typeface="Public Sans"/>
              </a:rPr>
              <a:t>This participant can receive 1 credit hour towards graduation if they  complete for 280 hours of OJT</a:t>
            </a:r>
            <a:endParaRPr sz="700"/>
          </a:p>
        </p:txBody>
      </p:sp>
      <p:sp>
        <p:nvSpPr>
          <p:cNvPr id="1498" name="Google Shape;1498;g18e6c47a545_0_32"/>
          <p:cNvSpPr txBox="1"/>
          <p:nvPr/>
        </p:nvSpPr>
        <p:spPr>
          <a:xfrm>
            <a:off x="317574" y="112144"/>
            <a:ext cx="4495500" cy="1117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3300" b="1" i="0" u="none" strike="noStrike" cap="none">
                <a:solidFill>
                  <a:srgbClr val="EABC1F"/>
                </a:solidFill>
                <a:latin typeface="Public Sans"/>
                <a:ea typeface="Public Sans"/>
                <a:cs typeface="Public Sans"/>
                <a:sym typeface="Public Sans"/>
              </a:rPr>
              <a:t>Youth Registered Apprenticeship (YRA)</a:t>
            </a:r>
            <a:endParaRPr sz="7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1D42"/>
        </a:solidFill>
        <a:effectLst/>
      </p:bgPr>
    </p:bg>
    <p:spTree>
      <p:nvGrpSpPr>
        <p:cNvPr id="1" name="Shape 1502"/>
        <p:cNvGrpSpPr/>
        <p:nvPr/>
      </p:nvGrpSpPr>
      <p:grpSpPr>
        <a:xfrm>
          <a:off x="0" y="0"/>
          <a:ext cx="0" cy="0"/>
          <a:chOff x="0" y="0"/>
          <a:chExt cx="0" cy="0"/>
        </a:xfrm>
      </p:grpSpPr>
      <p:sp>
        <p:nvSpPr>
          <p:cNvPr id="1503" name="Google Shape;1503;g18e6c47a545_0_38"/>
          <p:cNvSpPr/>
          <p:nvPr/>
        </p:nvSpPr>
        <p:spPr>
          <a:xfrm>
            <a:off x="4806425" y="1312113"/>
            <a:ext cx="4232910" cy="2381250"/>
          </a:xfrm>
          <a:custGeom>
            <a:avLst/>
            <a:gdLst/>
            <a:ahLst/>
            <a:cxnLst/>
            <a:rect l="l" t="t" r="r" b="b"/>
            <a:pathLst>
              <a:path w="11287761" h="6350000" extrusionOk="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rotWithShape="1">
            <a:blip r:embed="rId3">
              <a:alphaModFix/>
            </a:blip>
            <a:stretch>
              <a:fillRect t="-9259" b="-9268"/>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504" name="Google Shape;1504;g18e6c47a545_0_38"/>
          <p:cNvSpPr txBox="1"/>
          <p:nvPr/>
        </p:nvSpPr>
        <p:spPr>
          <a:xfrm>
            <a:off x="178904" y="1493590"/>
            <a:ext cx="4627500" cy="4630200"/>
          </a:xfrm>
          <a:prstGeom prst="rect">
            <a:avLst/>
          </a:prstGeom>
          <a:noFill/>
          <a:ln>
            <a:noFill/>
          </a:ln>
        </p:spPr>
        <p:txBody>
          <a:bodyPr spcFirstLastPara="1" wrap="square" lIns="0" tIns="0" rIns="0" bIns="0" anchor="t" anchorCtr="0">
            <a:spAutoFit/>
          </a:bodyPr>
          <a:lstStyle/>
          <a:p>
            <a:pPr marL="342900" marR="0" lvl="1" indent="-165100" algn="l" rtl="0">
              <a:lnSpc>
                <a:spcPct val="120006"/>
              </a:lnSpc>
              <a:spcBef>
                <a:spcPts val="0"/>
              </a:spcBef>
              <a:spcAft>
                <a:spcPts val="0"/>
              </a:spcAft>
              <a:buClr>
                <a:srgbClr val="F4F4F4"/>
              </a:buClr>
              <a:buSzPts val="1600"/>
              <a:buFont typeface="Arial"/>
              <a:buChar char="•"/>
            </a:pPr>
            <a:r>
              <a:rPr lang="en" sz="1600" b="0" i="0" u="none" strike="noStrike" cap="none">
                <a:solidFill>
                  <a:srgbClr val="F4F4F4"/>
                </a:solidFill>
                <a:latin typeface="Public Sans"/>
                <a:ea typeface="Public Sans"/>
                <a:cs typeface="Public Sans"/>
                <a:sym typeface="Public Sans"/>
              </a:rPr>
              <a:t>A Program for High School Students ages 16+ </a:t>
            </a:r>
            <a:endParaRPr sz="700"/>
          </a:p>
          <a:p>
            <a:pPr marL="0" marR="0" lvl="0" indent="0" algn="l" rtl="0">
              <a:lnSpc>
                <a:spcPct val="120006"/>
              </a:lnSpc>
              <a:spcBef>
                <a:spcPts val="0"/>
              </a:spcBef>
              <a:spcAft>
                <a:spcPts val="0"/>
              </a:spcAft>
              <a:buNone/>
            </a:pPr>
            <a:endParaRPr sz="1600" b="0" i="0" u="none" strike="noStrike" cap="none">
              <a:solidFill>
                <a:srgbClr val="F4F4F4"/>
              </a:solidFill>
              <a:latin typeface="Public Sans"/>
              <a:ea typeface="Public Sans"/>
              <a:cs typeface="Public Sans"/>
              <a:sym typeface="Public Sans"/>
            </a:endParaRPr>
          </a:p>
          <a:p>
            <a:pPr marL="342900" marR="0" lvl="1" indent="-165100" algn="l" rtl="0">
              <a:lnSpc>
                <a:spcPct val="120006"/>
              </a:lnSpc>
              <a:spcBef>
                <a:spcPts val="0"/>
              </a:spcBef>
              <a:spcAft>
                <a:spcPts val="0"/>
              </a:spcAft>
              <a:buClr>
                <a:srgbClr val="F4F4F4"/>
              </a:buClr>
              <a:buSzPts val="1600"/>
              <a:buFont typeface="Arial"/>
              <a:buChar char="•"/>
            </a:pPr>
            <a:r>
              <a:rPr lang="en" sz="1600" b="0" i="0" u="none" strike="noStrike" cap="none">
                <a:solidFill>
                  <a:srgbClr val="F4F4F4"/>
                </a:solidFill>
                <a:latin typeface="Public Sans"/>
                <a:ea typeface="Public Sans"/>
                <a:cs typeface="Public Sans"/>
                <a:sym typeface="Public Sans"/>
              </a:rPr>
              <a:t>Student may be part-time or full-time at various times of the year. </a:t>
            </a:r>
            <a:endParaRPr sz="700"/>
          </a:p>
          <a:p>
            <a:pPr marL="0" marR="0" lvl="0" indent="0" algn="l" rtl="0">
              <a:lnSpc>
                <a:spcPct val="120006"/>
              </a:lnSpc>
              <a:spcBef>
                <a:spcPts val="0"/>
              </a:spcBef>
              <a:spcAft>
                <a:spcPts val="0"/>
              </a:spcAft>
              <a:buNone/>
            </a:pPr>
            <a:endParaRPr sz="1600" b="0" i="0" u="none" strike="noStrike" cap="none">
              <a:solidFill>
                <a:srgbClr val="F4F4F4"/>
              </a:solidFill>
              <a:latin typeface="Public Sans"/>
              <a:ea typeface="Public Sans"/>
              <a:cs typeface="Public Sans"/>
              <a:sym typeface="Public Sans"/>
            </a:endParaRPr>
          </a:p>
          <a:p>
            <a:pPr marL="342900" marR="0" lvl="1" indent="-165100" algn="l" rtl="0">
              <a:lnSpc>
                <a:spcPct val="120006"/>
              </a:lnSpc>
              <a:spcBef>
                <a:spcPts val="0"/>
              </a:spcBef>
              <a:spcAft>
                <a:spcPts val="0"/>
              </a:spcAft>
              <a:buClr>
                <a:srgbClr val="F4F4F4"/>
              </a:buClr>
              <a:buSzPts val="1600"/>
              <a:buFont typeface="Arial"/>
              <a:buChar char="•"/>
            </a:pPr>
            <a:r>
              <a:rPr lang="en" sz="1600" b="0" i="0" u="none" strike="noStrike" cap="none">
                <a:solidFill>
                  <a:srgbClr val="F4F4F4"/>
                </a:solidFill>
                <a:latin typeface="Public Sans"/>
                <a:ea typeface="Public Sans"/>
                <a:cs typeface="Public Sans"/>
                <a:sym typeface="Public Sans"/>
              </a:rPr>
              <a:t>Related Technical Instruction to be decided by the Employer / Registered Sponsor</a:t>
            </a:r>
            <a:endParaRPr sz="700"/>
          </a:p>
          <a:p>
            <a:pPr marL="0" marR="0" lvl="0" indent="0" algn="l" rtl="0">
              <a:lnSpc>
                <a:spcPct val="120006"/>
              </a:lnSpc>
              <a:spcBef>
                <a:spcPts val="0"/>
              </a:spcBef>
              <a:spcAft>
                <a:spcPts val="0"/>
              </a:spcAft>
              <a:buNone/>
            </a:pPr>
            <a:endParaRPr sz="1600" b="0" i="0" u="none" strike="noStrike" cap="none">
              <a:solidFill>
                <a:srgbClr val="F4F4F4"/>
              </a:solidFill>
              <a:latin typeface="Public Sans"/>
              <a:ea typeface="Public Sans"/>
              <a:cs typeface="Public Sans"/>
              <a:sym typeface="Public Sans"/>
            </a:endParaRPr>
          </a:p>
          <a:p>
            <a:pPr marL="342900" marR="0" lvl="1" indent="-165100" algn="l" rtl="0">
              <a:lnSpc>
                <a:spcPct val="140012"/>
              </a:lnSpc>
              <a:spcBef>
                <a:spcPts val="0"/>
              </a:spcBef>
              <a:spcAft>
                <a:spcPts val="0"/>
              </a:spcAft>
              <a:buClr>
                <a:srgbClr val="F4F4F4"/>
              </a:buClr>
              <a:buSzPts val="1600"/>
              <a:buFont typeface="Arial"/>
              <a:buChar char="•"/>
            </a:pPr>
            <a:r>
              <a:rPr lang="en" sz="1600" b="0" i="0" u="none" strike="noStrike" cap="none">
                <a:solidFill>
                  <a:srgbClr val="F4F4F4"/>
                </a:solidFill>
                <a:latin typeface="Public Sans"/>
                <a:ea typeface="Public Sans"/>
                <a:cs typeface="Public Sans"/>
                <a:sym typeface="Public Sans"/>
              </a:rPr>
              <a:t>Registered with The Division of Registered Apprenticeship</a:t>
            </a:r>
            <a:endParaRPr sz="700"/>
          </a:p>
          <a:p>
            <a:pPr marL="0" marR="0" lvl="0" indent="0" algn="l" rtl="0">
              <a:lnSpc>
                <a:spcPct val="140012"/>
              </a:lnSpc>
              <a:spcBef>
                <a:spcPts val="0"/>
              </a:spcBef>
              <a:spcAft>
                <a:spcPts val="0"/>
              </a:spcAft>
              <a:buNone/>
            </a:pPr>
            <a:endParaRPr sz="1600" b="0" i="0" u="none" strike="noStrike" cap="none">
              <a:solidFill>
                <a:srgbClr val="F4F4F4"/>
              </a:solidFill>
              <a:latin typeface="Public Sans"/>
              <a:ea typeface="Public Sans"/>
              <a:cs typeface="Public Sans"/>
              <a:sym typeface="Public Sans"/>
            </a:endParaRPr>
          </a:p>
          <a:p>
            <a:pPr marL="342900" marR="0" lvl="1" indent="-165100" algn="l" rtl="0">
              <a:lnSpc>
                <a:spcPct val="140012"/>
              </a:lnSpc>
              <a:spcBef>
                <a:spcPts val="0"/>
              </a:spcBef>
              <a:spcAft>
                <a:spcPts val="0"/>
              </a:spcAft>
              <a:buClr>
                <a:srgbClr val="F4F4F4"/>
              </a:buClr>
              <a:buSzPts val="1600"/>
              <a:buFont typeface="Arial"/>
              <a:buChar char="•"/>
            </a:pPr>
            <a:r>
              <a:rPr lang="en" sz="1600" b="0" i="0" u="none" strike="noStrike" cap="none">
                <a:solidFill>
                  <a:srgbClr val="F4F4F4"/>
                </a:solidFill>
                <a:latin typeface="Public Sans"/>
                <a:ea typeface="Public Sans"/>
                <a:cs typeface="Public Sans"/>
                <a:sym typeface="Public Sans"/>
              </a:rPr>
              <a:t>Work hours earned may be credited to the Adult program</a:t>
            </a:r>
            <a:endParaRPr sz="700"/>
          </a:p>
          <a:p>
            <a:pPr marL="0" marR="0" lvl="0" indent="0" algn="l" rtl="0">
              <a:lnSpc>
                <a:spcPct val="140012"/>
              </a:lnSpc>
              <a:spcBef>
                <a:spcPts val="0"/>
              </a:spcBef>
              <a:spcAft>
                <a:spcPts val="0"/>
              </a:spcAft>
              <a:buNone/>
            </a:pPr>
            <a:endParaRPr sz="1600" b="0" i="0" u="none" strike="noStrike" cap="none">
              <a:solidFill>
                <a:srgbClr val="F4F4F4"/>
              </a:solidFill>
              <a:latin typeface="Public Sans"/>
              <a:ea typeface="Public Sans"/>
              <a:cs typeface="Public Sans"/>
              <a:sym typeface="Public Sans"/>
            </a:endParaRPr>
          </a:p>
        </p:txBody>
      </p:sp>
      <p:sp>
        <p:nvSpPr>
          <p:cNvPr id="1505" name="Google Shape;1505;g18e6c47a545_0_38"/>
          <p:cNvSpPr txBox="1"/>
          <p:nvPr/>
        </p:nvSpPr>
        <p:spPr>
          <a:xfrm>
            <a:off x="0" y="-9525"/>
            <a:ext cx="5204700" cy="1569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3000" b="1" i="0" u="none" strike="noStrike" cap="none">
                <a:solidFill>
                  <a:srgbClr val="EABC1F"/>
                </a:solidFill>
                <a:latin typeface="Public Sans"/>
                <a:ea typeface="Public Sans"/>
                <a:cs typeface="Public Sans"/>
                <a:sym typeface="Public Sans"/>
              </a:rPr>
              <a:t>Registered Apprenticeship Work-Based Learning </a:t>
            </a:r>
            <a:endParaRPr sz="700"/>
          </a:p>
          <a:p>
            <a:pPr marL="0" marR="0" lvl="0" indent="0" algn="ctr" rtl="0">
              <a:lnSpc>
                <a:spcPct val="120000"/>
              </a:lnSpc>
              <a:spcBef>
                <a:spcPts val="0"/>
              </a:spcBef>
              <a:spcAft>
                <a:spcPts val="0"/>
              </a:spcAft>
              <a:buNone/>
            </a:pPr>
            <a:r>
              <a:rPr lang="en" sz="3000" b="1" i="0" u="none" strike="noStrike" cap="none">
                <a:solidFill>
                  <a:srgbClr val="EABC1F"/>
                </a:solidFill>
                <a:latin typeface="Public Sans"/>
                <a:ea typeface="Public Sans"/>
                <a:cs typeface="Public Sans"/>
                <a:sym typeface="Public Sans"/>
              </a:rPr>
              <a:t>(RA-WBL)</a:t>
            </a:r>
            <a:endParaRPr sz="7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01D42"/>
        </a:solidFill>
        <a:effectLst/>
      </p:bgPr>
    </p:bg>
    <p:spTree>
      <p:nvGrpSpPr>
        <p:cNvPr id="1" name="Shape 1509"/>
        <p:cNvGrpSpPr/>
        <p:nvPr/>
      </p:nvGrpSpPr>
      <p:grpSpPr>
        <a:xfrm>
          <a:off x="0" y="0"/>
          <a:ext cx="0" cy="0"/>
          <a:chOff x="0" y="0"/>
          <a:chExt cx="0" cy="0"/>
        </a:xfrm>
      </p:grpSpPr>
      <p:pic>
        <p:nvPicPr>
          <p:cNvPr id="1510" name="Google Shape;1510;g18e6c47a545_0_44"/>
          <p:cNvPicPr preferRelativeResize="0"/>
          <p:nvPr/>
        </p:nvPicPr>
        <p:blipFill rotWithShape="1">
          <a:blip r:embed="rId3">
            <a:alphaModFix/>
          </a:blip>
          <a:srcRect/>
          <a:stretch/>
        </p:blipFill>
        <p:spPr>
          <a:xfrm rot="10800000" flipH="1">
            <a:off x="0" y="4088903"/>
            <a:ext cx="1052031" cy="1054597"/>
          </a:xfrm>
          <a:prstGeom prst="rect">
            <a:avLst/>
          </a:prstGeom>
          <a:noFill/>
          <a:ln>
            <a:noFill/>
          </a:ln>
        </p:spPr>
      </p:pic>
      <p:pic>
        <p:nvPicPr>
          <p:cNvPr id="1511" name="Google Shape;1511;g18e6c47a545_0_44"/>
          <p:cNvPicPr preferRelativeResize="0"/>
          <p:nvPr/>
        </p:nvPicPr>
        <p:blipFill rotWithShape="1">
          <a:blip r:embed="rId3">
            <a:alphaModFix/>
          </a:blip>
          <a:srcRect/>
          <a:stretch/>
        </p:blipFill>
        <p:spPr>
          <a:xfrm flipH="1">
            <a:off x="6646881" y="0"/>
            <a:ext cx="2497119" cy="2503211"/>
          </a:xfrm>
          <a:prstGeom prst="rect">
            <a:avLst/>
          </a:prstGeom>
          <a:noFill/>
          <a:ln>
            <a:noFill/>
          </a:ln>
        </p:spPr>
      </p:pic>
      <p:grpSp>
        <p:nvGrpSpPr>
          <p:cNvPr id="1512" name="Google Shape;1512;g18e6c47a545_0_44"/>
          <p:cNvGrpSpPr/>
          <p:nvPr/>
        </p:nvGrpSpPr>
        <p:grpSpPr>
          <a:xfrm>
            <a:off x="2432344" y="816769"/>
            <a:ext cx="4214536" cy="4240964"/>
            <a:chOff x="0" y="0"/>
            <a:chExt cx="11238764" cy="11309236"/>
          </a:xfrm>
        </p:grpSpPr>
        <p:pic>
          <p:nvPicPr>
            <p:cNvPr id="1513" name="Google Shape;1513;g18e6c47a545_0_44"/>
            <p:cNvPicPr preferRelativeResize="0"/>
            <p:nvPr/>
          </p:nvPicPr>
          <p:blipFill rotWithShape="1">
            <a:blip r:embed="rId4">
              <a:alphaModFix/>
            </a:blip>
            <a:srcRect l="1181" r="1181"/>
            <a:stretch/>
          </p:blipFill>
          <p:spPr>
            <a:xfrm>
              <a:off x="0" y="0"/>
              <a:ext cx="11238764" cy="11309236"/>
            </a:xfrm>
            <a:prstGeom prst="rect">
              <a:avLst/>
            </a:prstGeom>
            <a:noFill/>
            <a:ln>
              <a:noFill/>
            </a:ln>
          </p:spPr>
        </p:pic>
        <p:sp>
          <p:nvSpPr>
            <p:cNvPr id="1514" name="Google Shape;1514;g18e6c47a545_0_44"/>
            <p:cNvSpPr txBox="1"/>
            <p:nvPr/>
          </p:nvSpPr>
          <p:spPr>
            <a:xfrm>
              <a:off x="597500" y="436663"/>
              <a:ext cx="7486200" cy="1559700"/>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Clr>
                  <a:srgbClr val="FFFFFF"/>
                </a:buClr>
                <a:buSzPts val="1000"/>
                <a:buFont typeface="Poppins ExtraBold"/>
                <a:buNone/>
              </a:pPr>
              <a:r>
                <a:rPr lang="en" sz="1000" b="0" i="0" u="none" strike="noStrike" cap="none">
                  <a:solidFill>
                    <a:srgbClr val="FFFFFF"/>
                  </a:solidFill>
                  <a:latin typeface="Poppins ExtraBold"/>
                  <a:ea typeface="Poppins ExtraBold"/>
                  <a:cs typeface="Poppins ExtraBold"/>
                  <a:sym typeface="Poppins ExtraBold"/>
                </a:rPr>
                <a:t>CAREER &amp; TECHNICAL EDUCATION PROGRAMS ARE OFFERED AT THE HIGH SCHOOL LEVEL </a:t>
              </a:r>
              <a:endParaRPr sz="700"/>
            </a:p>
          </p:txBody>
        </p:sp>
        <p:sp>
          <p:nvSpPr>
            <p:cNvPr id="1515" name="Google Shape;1515;g18e6c47a545_0_44"/>
            <p:cNvSpPr txBox="1"/>
            <p:nvPr/>
          </p:nvSpPr>
          <p:spPr>
            <a:xfrm>
              <a:off x="597500" y="5195136"/>
              <a:ext cx="6939300" cy="9852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Clr>
                  <a:srgbClr val="FFFFFF"/>
                </a:buClr>
                <a:buSzPts val="1000"/>
                <a:buFont typeface="Poppins ExtraBold"/>
                <a:buNone/>
              </a:pPr>
              <a:r>
                <a:rPr lang="en" sz="1000" b="0" i="0" u="none" strike="noStrike" cap="none">
                  <a:solidFill>
                    <a:srgbClr val="FFFFFF"/>
                  </a:solidFill>
                  <a:latin typeface="Poppins ExtraBold"/>
                  <a:ea typeface="Poppins ExtraBold"/>
                  <a:cs typeface="Poppins ExtraBold"/>
                  <a:sym typeface="Poppins ExtraBold"/>
                </a:rPr>
                <a:t>THE COMPANY REGISTERS THE STUDENTS AS YOUTH APPRENTICES </a:t>
              </a:r>
              <a:endParaRPr sz="700"/>
            </a:p>
          </p:txBody>
        </p:sp>
        <p:sp>
          <p:nvSpPr>
            <p:cNvPr id="1516" name="Google Shape;1516;g18e6c47a545_0_44"/>
            <p:cNvSpPr txBox="1"/>
            <p:nvPr/>
          </p:nvSpPr>
          <p:spPr>
            <a:xfrm>
              <a:off x="418651" y="9717992"/>
              <a:ext cx="7843800" cy="886500"/>
            </a:xfrm>
            <a:prstGeom prst="rect">
              <a:avLst/>
            </a:prstGeom>
            <a:noFill/>
            <a:ln>
              <a:noFill/>
            </a:ln>
          </p:spPr>
          <p:txBody>
            <a:bodyPr spcFirstLastPara="1" wrap="square" lIns="0" tIns="0" rIns="0" bIns="0" anchor="t" anchorCtr="0">
              <a:spAutoFit/>
            </a:bodyPr>
            <a:lstStyle/>
            <a:p>
              <a:pPr marL="0" marR="0" lvl="0" indent="0" algn="ctr" rtl="0">
                <a:lnSpc>
                  <a:spcPct val="139978"/>
                </a:lnSpc>
                <a:spcBef>
                  <a:spcPts val="0"/>
                </a:spcBef>
                <a:spcAft>
                  <a:spcPts val="0"/>
                </a:spcAft>
                <a:buClr>
                  <a:srgbClr val="FFFFFF"/>
                </a:buClr>
                <a:buSzPts val="900"/>
                <a:buFont typeface="Poppins ExtraBold"/>
                <a:buNone/>
              </a:pPr>
              <a:r>
                <a:rPr lang="en" sz="900" b="0" i="0" u="none" strike="noStrike" cap="none">
                  <a:solidFill>
                    <a:srgbClr val="FFFFFF"/>
                  </a:solidFill>
                  <a:latin typeface="Poppins ExtraBold"/>
                  <a:ea typeface="Poppins ExtraBold"/>
                  <a:cs typeface="Poppins ExtraBold"/>
                  <a:sym typeface="Poppins ExtraBold"/>
                </a:rPr>
                <a:t>THE STUDENT  TAKES THE REMAINING RELATED TECHNICAL INSTRUCTION COURSES </a:t>
              </a:r>
              <a:endParaRPr sz="700"/>
            </a:p>
          </p:txBody>
        </p:sp>
        <p:sp>
          <p:nvSpPr>
            <p:cNvPr id="1517" name="Google Shape;1517;g18e6c47a545_0_44"/>
            <p:cNvSpPr txBox="1"/>
            <p:nvPr/>
          </p:nvSpPr>
          <p:spPr>
            <a:xfrm>
              <a:off x="3015594" y="2559460"/>
              <a:ext cx="7486200" cy="1559700"/>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Clr>
                  <a:srgbClr val="004AAD"/>
                </a:buClr>
                <a:buSzPts val="1000"/>
                <a:buFont typeface="Poppins ExtraBold"/>
                <a:buNone/>
              </a:pPr>
              <a:r>
                <a:rPr lang="en" sz="1000" b="0" i="0" u="none" strike="noStrike" cap="none">
                  <a:solidFill>
                    <a:srgbClr val="004AAD"/>
                  </a:solidFill>
                  <a:latin typeface="Poppins ExtraBold"/>
                  <a:ea typeface="Poppins ExtraBold"/>
                  <a:cs typeface="Poppins ExtraBold"/>
                  <a:sym typeface="Poppins ExtraBold"/>
                </a:rPr>
                <a:t> AT AGE 16, STUDENTS CAN WORK FOR COMPANIES  WHO OFFER ON THE JOB TRAINING RELATED TO THEIR CLASS </a:t>
              </a:r>
              <a:endParaRPr sz="700"/>
            </a:p>
          </p:txBody>
        </p:sp>
        <p:sp>
          <p:nvSpPr>
            <p:cNvPr id="1518" name="Google Shape;1518;g18e6c47a545_0_44"/>
            <p:cNvSpPr txBox="1"/>
            <p:nvPr/>
          </p:nvSpPr>
          <p:spPr>
            <a:xfrm>
              <a:off x="3158157" y="7118755"/>
              <a:ext cx="7343700" cy="15600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Clr>
                  <a:srgbClr val="004AAD"/>
                </a:buClr>
                <a:buSzPts val="1000"/>
                <a:buFont typeface="Poppins ExtraBold"/>
                <a:buNone/>
              </a:pPr>
              <a:r>
                <a:rPr lang="en" sz="1000" b="0" i="0" u="none" strike="noStrike" cap="none">
                  <a:solidFill>
                    <a:srgbClr val="004AAD"/>
                  </a:solidFill>
                  <a:latin typeface="Poppins ExtraBold"/>
                  <a:ea typeface="Poppins ExtraBold"/>
                  <a:cs typeface="Poppins ExtraBold"/>
                  <a:sym typeface="Poppins ExtraBold"/>
                </a:rPr>
                <a:t>UPON GRADUATION STUDENTS BEGINS WORKING FOR  FULL-TIME AND THEY MOVE TO THE ADULT APPRENTICESHIP PROGRAM</a:t>
              </a:r>
              <a:endParaRPr sz="700"/>
            </a:p>
          </p:txBody>
        </p:sp>
      </p:grpSp>
      <p:sp>
        <p:nvSpPr>
          <p:cNvPr id="1519" name="Google Shape;1519;g18e6c47a545_0_44"/>
          <p:cNvSpPr txBox="1"/>
          <p:nvPr/>
        </p:nvSpPr>
        <p:spPr>
          <a:xfrm>
            <a:off x="0" y="209550"/>
            <a:ext cx="4000500" cy="615600"/>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Clr>
                <a:srgbClr val="D5BD12"/>
              </a:buClr>
              <a:buSzPts val="4000"/>
              <a:buFont typeface="Public Sans"/>
              <a:buNone/>
            </a:pPr>
            <a:r>
              <a:rPr lang="en" sz="4000" b="1" i="0" u="none" strike="noStrike" cap="none">
                <a:solidFill>
                  <a:srgbClr val="D5BD12"/>
                </a:solidFill>
                <a:latin typeface="Public Sans"/>
                <a:ea typeface="Public Sans"/>
                <a:cs typeface="Public Sans"/>
                <a:sym typeface="Public Sans"/>
              </a:rPr>
              <a:t>LET'S RECAP  </a:t>
            </a:r>
            <a:endParaRPr sz="7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01D42"/>
        </a:solidFill>
        <a:effectLst/>
      </p:bgPr>
    </p:bg>
    <p:spTree>
      <p:nvGrpSpPr>
        <p:cNvPr id="1" name="Shape 1523"/>
        <p:cNvGrpSpPr/>
        <p:nvPr/>
      </p:nvGrpSpPr>
      <p:grpSpPr>
        <a:xfrm>
          <a:off x="0" y="0"/>
          <a:ext cx="0" cy="0"/>
          <a:chOff x="0" y="0"/>
          <a:chExt cx="0" cy="0"/>
        </a:xfrm>
      </p:grpSpPr>
      <p:sp>
        <p:nvSpPr>
          <p:cNvPr id="1524" name="Google Shape;1524;g18e6c47a545_0_57"/>
          <p:cNvSpPr txBox="1"/>
          <p:nvPr/>
        </p:nvSpPr>
        <p:spPr>
          <a:xfrm>
            <a:off x="514350" y="207168"/>
            <a:ext cx="3929700" cy="615600"/>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Clr>
                <a:srgbClr val="D5BD12"/>
              </a:buClr>
              <a:buSzPts val="4000"/>
              <a:buFont typeface="Public Sans"/>
              <a:buNone/>
            </a:pPr>
            <a:r>
              <a:rPr lang="en" sz="4000" b="1" i="0" u="none" strike="noStrike" cap="none">
                <a:solidFill>
                  <a:srgbClr val="D5BD12"/>
                </a:solidFill>
                <a:latin typeface="Public Sans"/>
                <a:ea typeface="Public Sans"/>
                <a:cs typeface="Public Sans"/>
                <a:sym typeface="Public Sans"/>
              </a:rPr>
              <a:t>TIMELY FACTS </a:t>
            </a:r>
            <a:endParaRPr sz="700"/>
          </a:p>
        </p:txBody>
      </p:sp>
      <p:pic>
        <p:nvPicPr>
          <p:cNvPr id="1525" name="Google Shape;1525;g18e6c47a545_0_57"/>
          <p:cNvPicPr preferRelativeResize="0"/>
          <p:nvPr/>
        </p:nvPicPr>
        <p:blipFill rotWithShape="1">
          <a:blip r:embed="rId3">
            <a:alphaModFix/>
          </a:blip>
          <a:srcRect/>
          <a:stretch/>
        </p:blipFill>
        <p:spPr>
          <a:xfrm rot="10800000" flipH="1">
            <a:off x="0" y="4088903"/>
            <a:ext cx="1052031" cy="1054597"/>
          </a:xfrm>
          <a:prstGeom prst="rect">
            <a:avLst/>
          </a:prstGeom>
          <a:noFill/>
          <a:ln>
            <a:noFill/>
          </a:ln>
        </p:spPr>
      </p:pic>
      <p:pic>
        <p:nvPicPr>
          <p:cNvPr id="1526" name="Google Shape;1526;g18e6c47a545_0_57"/>
          <p:cNvPicPr preferRelativeResize="0"/>
          <p:nvPr/>
        </p:nvPicPr>
        <p:blipFill rotWithShape="1">
          <a:blip r:embed="rId3">
            <a:alphaModFix/>
          </a:blip>
          <a:srcRect/>
          <a:stretch/>
        </p:blipFill>
        <p:spPr>
          <a:xfrm flipH="1">
            <a:off x="6646881" y="0"/>
            <a:ext cx="2497119" cy="2503211"/>
          </a:xfrm>
          <a:prstGeom prst="rect">
            <a:avLst/>
          </a:prstGeom>
          <a:noFill/>
          <a:ln>
            <a:noFill/>
          </a:ln>
        </p:spPr>
      </p:pic>
      <p:sp>
        <p:nvSpPr>
          <p:cNvPr id="1527" name="Google Shape;1527;g18e6c47a545_0_57"/>
          <p:cNvSpPr/>
          <p:nvPr/>
        </p:nvSpPr>
        <p:spPr>
          <a:xfrm>
            <a:off x="5074154" y="396287"/>
            <a:ext cx="3698875" cy="3699615"/>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4">
              <a:alphaModFix/>
            </a:blip>
            <a:stretch>
              <a:fillRect l="-3699" r="-3699"/>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528" name="Google Shape;1528;g18e6c47a545_0_57"/>
          <p:cNvSpPr txBox="1"/>
          <p:nvPr/>
        </p:nvSpPr>
        <p:spPr>
          <a:xfrm>
            <a:off x="313692" y="976529"/>
            <a:ext cx="4850400" cy="3977700"/>
          </a:xfrm>
          <a:prstGeom prst="rect">
            <a:avLst/>
          </a:prstGeom>
          <a:noFill/>
          <a:ln>
            <a:noFill/>
          </a:ln>
        </p:spPr>
        <p:txBody>
          <a:bodyPr spcFirstLastPara="1" wrap="square" lIns="0" tIns="0" rIns="0" bIns="0" anchor="t" anchorCtr="0">
            <a:spAutoFit/>
          </a:bodyPr>
          <a:lstStyle/>
          <a:p>
            <a:pPr marL="406400" marR="0" lvl="1" indent="-209550" algn="l" rtl="0">
              <a:lnSpc>
                <a:spcPct val="140015"/>
              </a:lnSpc>
              <a:spcBef>
                <a:spcPts val="0"/>
              </a:spcBef>
              <a:spcAft>
                <a:spcPts val="0"/>
              </a:spcAft>
              <a:buClr>
                <a:srgbClr val="FFFFFF"/>
              </a:buClr>
              <a:buSzPts val="1900"/>
              <a:buFont typeface="Arial"/>
              <a:buChar char="•"/>
            </a:pPr>
            <a:r>
              <a:rPr lang="en" sz="1900" b="0" i="0" u="none" strike="noStrike" cap="none">
                <a:solidFill>
                  <a:srgbClr val="FFFFFF"/>
                </a:solidFill>
                <a:latin typeface="Open Sans Light"/>
                <a:ea typeface="Open Sans Light"/>
                <a:cs typeface="Open Sans Light"/>
                <a:sym typeface="Open Sans Light"/>
              </a:rPr>
              <a:t>Begin a RA program 16 years old</a:t>
            </a:r>
            <a:endParaRPr sz="700"/>
          </a:p>
          <a:p>
            <a:pPr marL="406400" marR="0" lvl="1" indent="-209550" algn="l" rtl="0">
              <a:lnSpc>
                <a:spcPct val="140015"/>
              </a:lnSpc>
              <a:spcBef>
                <a:spcPts val="0"/>
              </a:spcBef>
              <a:spcAft>
                <a:spcPts val="0"/>
              </a:spcAft>
              <a:buClr>
                <a:srgbClr val="FFFFFF"/>
              </a:buClr>
              <a:buSzPts val="1900"/>
              <a:buFont typeface="Arial"/>
              <a:buChar char="•"/>
            </a:pPr>
            <a:r>
              <a:rPr lang="en" sz="1900" b="0" i="0" u="none" strike="noStrike" cap="none">
                <a:solidFill>
                  <a:srgbClr val="FFFFFF"/>
                </a:solidFill>
                <a:latin typeface="Open Sans Light"/>
                <a:ea typeface="Open Sans Light"/>
                <a:cs typeface="Open Sans Light"/>
                <a:sym typeface="Open Sans Light"/>
              </a:rPr>
              <a:t>Employee/Earn as you learn</a:t>
            </a:r>
            <a:endParaRPr sz="700"/>
          </a:p>
          <a:p>
            <a:pPr marL="406400" marR="0" lvl="1" indent="-209550" algn="l" rtl="0">
              <a:lnSpc>
                <a:spcPct val="140015"/>
              </a:lnSpc>
              <a:spcBef>
                <a:spcPts val="0"/>
              </a:spcBef>
              <a:spcAft>
                <a:spcPts val="0"/>
              </a:spcAft>
              <a:buClr>
                <a:srgbClr val="FFFFFF"/>
              </a:buClr>
              <a:buSzPts val="1900"/>
              <a:buFont typeface="Arial"/>
              <a:buChar char="•"/>
            </a:pPr>
            <a:r>
              <a:rPr lang="en" sz="1900" b="0" i="0" u="none" strike="noStrike" cap="none">
                <a:solidFill>
                  <a:srgbClr val="FFFFFF"/>
                </a:solidFill>
                <a:latin typeface="Open Sans Light"/>
                <a:ea typeface="Open Sans Light"/>
                <a:cs typeface="Open Sans Light"/>
                <a:sym typeface="Open Sans Light"/>
              </a:rPr>
              <a:t>Earn Nationally Recognized Credential </a:t>
            </a:r>
            <a:endParaRPr sz="700"/>
          </a:p>
          <a:p>
            <a:pPr marL="406400" marR="0" lvl="1" indent="-209550" algn="l" rtl="0">
              <a:lnSpc>
                <a:spcPct val="140015"/>
              </a:lnSpc>
              <a:spcBef>
                <a:spcPts val="0"/>
              </a:spcBef>
              <a:spcAft>
                <a:spcPts val="0"/>
              </a:spcAft>
              <a:buClr>
                <a:srgbClr val="FFFFFF"/>
              </a:buClr>
              <a:buSzPts val="1900"/>
              <a:buFont typeface="Arial"/>
              <a:buChar char="•"/>
            </a:pPr>
            <a:r>
              <a:rPr lang="en" sz="1900" b="0" i="0" u="none" strike="noStrike" cap="none">
                <a:solidFill>
                  <a:srgbClr val="FFFFFF"/>
                </a:solidFill>
                <a:latin typeface="Open Sans Light"/>
                <a:ea typeface="Open Sans Light"/>
                <a:cs typeface="Open Sans Light"/>
                <a:sym typeface="Open Sans Light"/>
              </a:rPr>
              <a:t>Pathway to career</a:t>
            </a:r>
            <a:endParaRPr sz="700"/>
          </a:p>
          <a:p>
            <a:pPr marL="406400" marR="0" lvl="1" indent="-209550" algn="l" rtl="0">
              <a:lnSpc>
                <a:spcPct val="140015"/>
              </a:lnSpc>
              <a:spcBef>
                <a:spcPts val="0"/>
              </a:spcBef>
              <a:spcAft>
                <a:spcPts val="0"/>
              </a:spcAft>
              <a:buClr>
                <a:srgbClr val="FFFFFF"/>
              </a:buClr>
              <a:buSzPts val="1900"/>
              <a:buFont typeface="Arial"/>
              <a:buChar char="•"/>
            </a:pPr>
            <a:r>
              <a:rPr lang="en" sz="1900" b="0" i="0" u="none" strike="noStrike" cap="none">
                <a:solidFill>
                  <a:srgbClr val="FFFFFF"/>
                </a:solidFill>
                <a:latin typeface="Open Sans Light"/>
                <a:ea typeface="Open Sans Light"/>
                <a:cs typeface="Open Sans Light"/>
                <a:sym typeface="Open Sans Light"/>
              </a:rPr>
              <a:t>Hands-on training and to gain experience</a:t>
            </a:r>
            <a:endParaRPr sz="700"/>
          </a:p>
          <a:p>
            <a:pPr marL="406400" marR="0" lvl="1" indent="-209550" algn="l" rtl="0">
              <a:lnSpc>
                <a:spcPct val="140015"/>
              </a:lnSpc>
              <a:spcBef>
                <a:spcPts val="0"/>
              </a:spcBef>
              <a:spcAft>
                <a:spcPts val="0"/>
              </a:spcAft>
              <a:buClr>
                <a:srgbClr val="FFFFFF"/>
              </a:buClr>
              <a:buSzPts val="1900"/>
              <a:buFont typeface="Arial"/>
              <a:buChar char="•"/>
            </a:pPr>
            <a:r>
              <a:rPr lang="en" sz="1900" b="0" i="0" u="none" strike="noStrike" cap="none">
                <a:solidFill>
                  <a:srgbClr val="FFFFFF"/>
                </a:solidFill>
                <a:latin typeface="Open Sans Light"/>
                <a:ea typeface="Open Sans Light"/>
                <a:cs typeface="Open Sans Light"/>
                <a:sym typeface="Open Sans Light"/>
              </a:rPr>
              <a:t>Targeted support</a:t>
            </a:r>
            <a:endParaRPr sz="700"/>
          </a:p>
          <a:p>
            <a:pPr marL="406400" marR="0" lvl="1" indent="-209550" algn="l" rtl="0">
              <a:lnSpc>
                <a:spcPct val="140015"/>
              </a:lnSpc>
              <a:spcBef>
                <a:spcPts val="0"/>
              </a:spcBef>
              <a:spcAft>
                <a:spcPts val="0"/>
              </a:spcAft>
              <a:buClr>
                <a:srgbClr val="FFFFFF"/>
              </a:buClr>
              <a:buSzPts val="1900"/>
              <a:buFont typeface="Arial"/>
              <a:buChar char="•"/>
            </a:pPr>
            <a:r>
              <a:rPr lang="en" sz="1900" b="0" i="0" u="none" strike="noStrike" cap="none">
                <a:solidFill>
                  <a:srgbClr val="FFFFFF"/>
                </a:solidFill>
                <a:latin typeface="Open Sans Light"/>
                <a:ea typeface="Open Sans Light"/>
                <a:cs typeface="Open Sans Light"/>
                <a:sym typeface="Open Sans Light"/>
              </a:rPr>
              <a:t>Career advancement</a:t>
            </a:r>
            <a:endParaRPr sz="700"/>
          </a:p>
          <a:p>
            <a:pPr marL="406400" marR="0" lvl="1" indent="-209550" algn="l" rtl="0">
              <a:lnSpc>
                <a:spcPct val="140015"/>
              </a:lnSpc>
              <a:spcBef>
                <a:spcPts val="0"/>
              </a:spcBef>
              <a:spcAft>
                <a:spcPts val="0"/>
              </a:spcAft>
              <a:buClr>
                <a:srgbClr val="FFFFFF"/>
              </a:buClr>
              <a:buSzPts val="1900"/>
              <a:buFont typeface="Arial"/>
              <a:buChar char="•"/>
            </a:pPr>
            <a:r>
              <a:rPr lang="en" sz="1900" b="0" i="0" u="none" strike="noStrike" cap="none">
                <a:solidFill>
                  <a:srgbClr val="FFFFFF"/>
                </a:solidFill>
                <a:latin typeface="Open Sans Light"/>
                <a:ea typeface="Open Sans Light"/>
                <a:cs typeface="Open Sans Light"/>
                <a:sym typeface="Open Sans Light"/>
              </a:rPr>
              <a:t>Ability to earn higher wages</a:t>
            </a:r>
            <a:endParaRPr sz="700"/>
          </a:p>
          <a:p>
            <a:pPr marL="406400" marR="0" lvl="1" indent="-209550" algn="l" rtl="0">
              <a:lnSpc>
                <a:spcPct val="140015"/>
              </a:lnSpc>
              <a:spcBef>
                <a:spcPts val="0"/>
              </a:spcBef>
              <a:spcAft>
                <a:spcPts val="0"/>
              </a:spcAft>
              <a:buClr>
                <a:srgbClr val="FFFFFF"/>
              </a:buClr>
              <a:buSzPts val="1900"/>
              <a:buFont typeface="Arial"/>
              <a:buChar char="•"/>
            </a:pPr>
            <a:r>
              <a:rPr lang="en" sz="1900" b="0" i="0" u="none" strike="noStrike" cap="none">
                <a:solidFill>
                  <a:srgbClr val="FFFFFF"/>
                </a:solidFill>
                <a:latin typeface="Open Sans Light"/>
                <a:ea typeface="Open Sans Light"/>
                <a:cs typeface="Open Sans Light"/>
                <a:sym typeface="Open Sans Light"/>
              </a:rPr>
              <a:t>Competitive advantage</a:t>
            </a:r>
            <a:endParaRPr sz="7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F60D4"/>
        </a:solidFill>
        <a:effectLst/>
      </p:bgPr>
    </p:bg>
    <p:spTree>
      <p:nvGrpSpPr>
        <p:cNvPr id="1" name="Shape 1532"/>
        <p:cNvGrpSpPr/>
        <p:nvPr/>
      </p:nvGrpSpPr>
      <p:grpSpPr>
        <a:xfrm>
          <a:off x="0" y="0"/>
          <a:ext cx="0" cy="0"/>
          <a:chOff x="0" y="0"/>
          <a:chExt cx="0" cy="0"/>
        </a:xfrm>
      </p:grpSpPr>
      <p:pic>
        <p:nvPicPr>
          <p:cNvPr id="1533" name="Google Shape;1533;g18e6c47a545_0_65"/>
          <p:cNvPicPr preferRelativeResize="0"/>
          <p:nvPr/>
        </p:nvPicPr>
        <p:blipFill rotWithShape="1">
          <a:blip r:embed="rId3">
            <a:alphaModFix/>
          </a:blip>
          <a:srcRect/>
          <a:stretch/>
        </p:blipFill>
        <p:spPr>
          <a:xfrm rot="10800000" flipH="1">
            <a:off x="0" y="2647918"/>
            <a:ext cx="2489510" cy="2495582"/>
          </a:xfrm>
          <a:prstGeom prst="rect">
            <a:avLst/>
          </a:prstGeom>
          <a:noFill/>
          <a:ln>
            <a:noFill/>
          </a:ln>
        </p:spPr>
      </p:pic>
      <p:pic>
        <p:nvPicPr>
          <p:cNvPr id="1534" name="Google Shape;1534;g18e6c47a545_0_65"/>
          <p:cNvPicPr preferRelativeResize="0"/>
          <p:nvPr/>
        </p:nvPicPr>
        <p:blipFill rotWithShape="1">
          <a:blip r:embed="rId4">
            <a:alphaModFix/>
          </a:blip>
          <a:srcRect/>
          <a:stretch/>
        </p:blipFill>
        <p:spPr>
          <a:xfrm>
            <a:off x="7424059" y="3823103"/>
            <a:ext cx="1512124" cy="1135670"/>
          </a:xfrm>
          <a:prstGeom prst="rect">
            <a:avLst/>
          </a:prstGeom>
          <a:noFill/>
          <a:ln>
            <a:noFill/>
          </a:ln>
        </p:spPr>
      </p:pic>
      <p:sp>
        <p:nvSpPr>
          <p:cNvPr id="1535" name="Google Shape;1535;g18e6c47a545_0_65"/>
          <p:cNvSpPr txBox="1"/>
          <p:nvPr/>
        </p:nvSpPr>
        <p:spPr>
          <a:xfrm>
            <a:off x="973166" y="570524"/>
            <a:ext cx="7197600" cy="3603600"/>
          </a:xfrm>
          <a:prstGeom prst="rect">
            <a:avLst/>
          </a:prstGeom>
          <a:noFill/>
          <a:ln>
            <a:noFill/>
          </a:ln>
        </p:spPr>
        <p:txBody>
          <a:bodyPr spcFirstLastPara="1" wrap="square" lIns="0" tIns="0" rIns="0" bIns="0" anchor="t" anchorCtr="0">
            <a:spAutoFit/>
          </a:bodyPr>
          <a:lstStyle/>
          <a:p>
            <a:pPr marL="0" marR="0" lvl="0" indent="0" algn="l" rtl="0">
              <a:lnSpc>
                <a:spcPct val="130009"/>
              </a:lnSpc>
              <a:spcBef>
                <a:spcPts val="0"/>
              </a:spcBef>
              <a:spcAft>
                <a:spcPts val="0"/>
              </a:spcAft>
              <a:buClr>
                <a:srgbClr val="FFFFFF"/>
              </a:buClr>
              <a:buSzPts val="2100"/>
              <a:buFont typeface="Public Sans"/>
              <a:buNone/>
            </a:pPr>
            <a:r>
              <a:rPr lang="en" sz="2100" b="1" i="0" u="none" strike="noStrike" cap="none">
                <a:solidFill>
                  <a:srgbClr val="FFFFFF"/>
                </a:solidFill>
                <a:latin typeface="Public Sans"/>
                <a:ea typeface="Public Sans"/>
                <a:cs typeface="Public Sans"/>
                <a:sym typeface="Public Sans"/>
              </a:rPr>
              <a:t>Crystal Thrower, MBA MPA</a:t>
            </a:r>
            <a:endParaRPr sz="700"/>
          </a:p>
          <a:p>
            <a:pPr marL="0" marR="0" lvl="0" indent="0" algn="l" rtl="0">
              <a:lnSpc>
                <a:spcPct val="130011"/>
              </a:lnSpc>
              <a:spcBef>
                <a:spcPts val="0"/>
              </a:spcBef>
              <a:spcAft>
                <a:spcPts val="0"/>
              </a:spcAft>
              <a:buClr>
                <a:srgbClr val="FFFFFF"/>
              </a:buClr>
              <a:buSzPts val="1700"/>
              <a:buFont typeface="Public Sans"/>
              <a:buNone/>
            </a:pPr>
            <a:r>
              <a:rPr lang="en" sz="1700" b="0" i="0" u="none" strike="noStrike" cap="none">
                <a:solidFill>
                  <a:srgbClr val="FFFFFF"/>
                </a:solidFill>
                <a:latin typeface="Public Sans"/>
                <a:ea typeface="Public Sans"/>
                <a:cs typeface="Public Sans"/>
                <a:sym typeface="Public Sans"/>
              </a:rPr>
              <a:t>Registered Apprenticeship High School Work-Based Learning Specialist</a:t>
            </a:r>
            <a:endParaRPr sz="700"/>
          </a:p>
          <a:p>
            <a:pPr marL="0" marR="0" lvl="0" indent="0" algn="l" rtl="0">
              <a:lnSpc>
                <a:spcPct val="130011"/>
              </a:lnSpc>
              <a:spcBef>
                <a:spcPts val="0"/>
              </a:spcBef>
              <a:spcAft>
                <a:spcPts val="0"/>
              </a:spcAft>
              <a:buClr>
                <a:srgbClr val="FFFFFF"/>
              </a:buClr>
              <a:buSzPts val="1700"/>
              <a:buFont typeface="Public Sans"/>
              <a:buNone/>
            </a:pPr>
            <a:r>
              <a:rPr lang="en" sz="1700" b="0" i="0" u="none" strike="noStrike" cap="none">
                <a:solidFill>
                  <a:srgbClr val="FFFFFF"/>
                </a:solidFill>
                <a:latin typeface="Public Sans"/>
                <a:ea typeface="Public Sans"/>
                <a:cs typeface="Public Sans"/>
                <a:sym typeface="Public Sans"/>
              </a:rPr>
              <a:t> Tel: (703)392-0900 Ext. 102</a:t>
            </a:r>
            <a:endParaRPr sz="700"/>
          </a:p>
          <a:p>
            <a:pPr marL="0" marR="0" lvl="0" indent="0" algn="l" rtl="0">
              <a:lnSpc>
                <a:spcPct val="130011"/>
              </a:lnSpc>
              <a:spcBef>
                <a:spcPts val="0"/>
              </a:spcBef>
              <a:spcAft>
                <a:spcPts val="0"/>
              </a:spcAft>
              <a:buClr>
                <a:srgbClr val="FFFFFF"/>
              </a:buClr>
              <a:buSzPts val="1700"/>
              <a:buFont typeface="Public Sans"/>
              <a:buNone/>
            </a:pPr>
            <a:r>
              <a:rPr lang="en" sz="1700" b="0" i="0" u="none" strike="noStrike" cap="none">
                <a:solidFill>
                  <a:srgbClr val="FFFFFF"/>
                </a:solidFill>
                <a:latin typeface="Public Sans"/>
                <a:ea typeface="Public Sans"/>
                <a:cs typeface="Public Sans"/>
                <a:sym typeface="Public Sans"/>
              </a:rPr>
              <a:t> Email: crystal.thrower@doli.virginia.gov</a:t>
            </a:r>
            <a:endParaRPr sz="700"/>
          </a:p>
          <a:p>
            <a:pPr marL="0" marR="0" lvl="0" indent="0" algn="l" rtl="0">
              <a:lnSpc>
                <a:spcPct val="130009"/>
              </a:lnSpc>
              <a:spcBef>
                <a:spcPts val="0"/>
              </a:spcBef>
              <a:spcAft>
                <a:spcPts val="0"/>
              </a:spcAft>
              <a:buClr>
                <a:srgbClr val="FFFFFF"/>
              </a:buClr>
              <a:buSzPts val="2200"/>
              <a:buFont typeface="Public Sans"/>
              <a:buNone/>
            </a:pPr>
            <a:r>
              <a:rPr lang="en" sz="2200" b="0" i="0" u="none" strike="noStrike" cap="none">
                <a:solidFill>
                  <a:srgbClr val="FFFFFF"/>
                </a:solidFill>
                <a:latin typeface="Public Sans"/>
                <a:ea typeface="Public Sans"/>
                <a:cs typeface="Public Sans"/>
                <a:sym typeface="Public Sans"/>
              </a:rPr>
              <a:t> </a:t>
            </a:r>
            <a:endParaRPr sz="700"/>
          </a:p>
          <a:p>
            <a:pPr marL="0" marR="0" lvl="0" indent="0" algn="l" rtl="0">
              <a:lnSpc>
                <a:spcPct val="130009"/>
              </a:lnSpc>
              <a:spcBef>
                <a:spcPts val="0"/>
              </a:spcBef>
              <a:spcAft>
                <a:spcPts val="0"/>
              </a:spcAft>
              <a:buClr>
                <a:srgbClr val="FFFFFF"/>
              </a:buClr>
              <a:buSzPts val="2200"/>
              <a:buFont typeface="Public Sans"/>
              <a:buNone/>
            </a:pPr>
            <a:r>
              <a:rPr lang="en" sz="2200" b="1" i="0" u="none" strike="noStrike" cap="none">
                <a:solidFill>
                  <a:srgbClr val="FFFFFF"/>
                </a:solidFill>
                <a:latin typeface="Public Sans"/>
                <a:ea typeface="Public Sans"/>
                <a:cs typeface="Public Sans"/>
                <a:sym typeface="Public Sans"/>
              </a:rPr>
              <a:t>Kathleen E. Eddington</a:t>
            </a:r>
            <a:endParaRPr sz="700"/>
          </a:p>
          <a:p>
            <a:pPr marL="0" marR="0" lvl="0" indent="0" algn="l" rtl="0">
              <a:lnSpc>
                <a:spcPct val="130011"/>
              </a:lnSpc>
              <a:spcBef>
                <a:spcPts val="0"/>
              </a:spcBef>
              <a:spcAft>
                <a:spcPts val="0"/>
              </a:spcAft>
              <a:buClr>
                <a:srgbClr val="FFFFFF"/>
              </a:buClr>
              <a:buSzPts val="1700"/>
              <a:buFont typeface="Public Sans"/>
              <a:buNone/>
            </a:pPr>
            <a:r>
              <a:rPr lang="en" sz="1700" b="0" i="0" u="none" strike="noStrike" cap="none">
                <a:solidFill>
                  <a:srgbClr val="FFFFFF"/>
                </a:solidFill>
                <a:latin typeface="Public Sans"/>
                <a:ea typeface="Public Sans"/>
                <a:cs typeface="Public Sans"/>
                <a:sym typeface="Public Sans"/>
              </a:rPr>
              <a:t>Assistant Director, Division of Registered Apprenticeship</a:t>
            </a:r>
            <a:endParaRPr sz="700"/>
          </a:p>
          <a:p>
            <a:pPr marL="0" marR="0" lvl="0" indent="0" algn="l" rtl="0">
              <a:lnSpc>
                <a:spcPct val="130011"/>
              </a:lnSpc>
              <a:spcBef>
                <a:spcPts val="0"/>
              </a:spcBef>
              <a:spcAft>
                <a:spcPts val="0"/>
              </a:spcAft>
              <a:buClr>
                <a:srgbClr val="FFFFFF"/>
              </a:buClr>
              <a:buSzPts val="1700"/>
              <a:buFont typeface="Public Sans"/>
              <a:buNone/>
            </a:pPr>
            <a:r>
              <a:rPr lang="en" sz="1700" b="0" i="0" u="none" strike="noStrike" cap="none">
                <a:solidFill>
                  <a:srgbClr val="FFFFFF"/>
                </a:solidFill>
                <a:latin typeface="Public Sans"/>
                <a:ea typeface="Public Sans"/>
                <a:cs typeface="Public Sans"/>
                <a:sym typeface="Public Sans"/>
              </a:rPr>
              <a:t> Phone: (804) 786-2382</a:t>
            </a:r>
            <a:endParaRPr sz="700"/>
          </a:p>
          <a:p>
            <a:pPr marL="0" marR="0" lvl="0" indent="0" algn="l" rtl="0">
              <a:lnSpc>
                <a:spcPct val="130011"/>
              </a:lnSpc>
              <a:spcBef>
                <a:spcPts val="0"/>
              </a:spcBef>
              <a:spcAft>
                <a:spcPts val="0"/>
              </a:spcAft>
              <a:buClr>
                <a:srgbClr val="FFFFFF"/>
              </a:buClr>
              <a:buSzPts val="1700"/>
              <a:buFont typeface="Public Sans"/>
              <a:buNone/>
            </a:pPr>
            <a:r>
              <a:rPr lang="en" sz="1700" b="0" i="0" u="none" strike="noStrike" cap="none">
                <a:solidFill>
                  <a:srgbClr val="FFFFFF"/>
                </a:solidFill>
                <a:latin typeface="Public Sans"/>
                <a:ea typeface="Public Sans"/>
                <a:cs typeface="Public Sans"/>
                <a:sym typeface="Public Sans"/>
              </a:rPr>
              <a:t> Email: kathleen.eddington@doli.virginia.gov</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4"/>
          <p:cNvSpPr txBox="1">
            <a:spLocks noGrp="1"/>
          </p:cNvSpPr>
          <p:nvPr>
            <p:ph type="ctrTitle"/>
          </p:nvPr>
        </p:nvSpPr>
        <p:spPr>
          <a:xfrm>
            <a:off x="215850" y="2251700"/>
            <a:ext cx="6153000" cy="15345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lt1"/>
              </a:buClr>
              <a:buSzPct val="109756"/>
              <a:buFont typeface="Georgia"/>
              <a:buNone/>
            </a:pPr>
            <a:endParaRPr sz="4100" b="1">
              <a:latin typeface="Lato"/>
              <a:ea typeface="Lato"/>
              <a:cs typeface="Lato"/>
              <a:sym typeface="Lato"/>
            </a:endParaRPr>
          </a:p>
          <a:p>
            <a:pPr marL="0" lvl="0" indent="0" algn="l" rtl="0">
              <a:lnSpc>
                <a:spcPct val="100000"/>
              </a:lnSpc>
              <a:spcBef>
                <a:spcPts val="0"/>
              </a:spcBef>
              <a:spcAft>
                <a:spcPts val="0"/>
              </a:spcAft>
              <a:buClr>
                <a:srgbClr val="000000"/>
              </a:buClr>
              <a:buSzPct val="90000"/>
              <a:buFont typeface="Arial"/>
              <a:buNone/>
            </a:pPr>
            <a:r>
              <a:rPr lang="en" sz="4444" b="1" cap="none">
                <a:latin typeface="Lato"/>
                <a:ea typeface="Lato"/>
                <a:cs typeface="Lato"/>
                <a:sym typeface="Lato"/>
              </a:rPr>
              <a:t>HQWBL</a:t>
            </a:r>
            <a:endParaRPr sz="4444" b="1" cap="none">
              <a:latin typeface="Lato"/>
              <a:ea typeface="Lato"/>
              <a:cs typeface="Lato"/>
              <a:sym typeface="Lato"/>
            </a:endParaRPr>
          </a:p>
          <a:p>
            <a:pPr marL="0" lvl="0" indent="0" algn="l" rtl="0">
              <a:lnSpc>
                <a:spcPct val="100000"/>
              </a:lnSpc>
              <a:spcBef>
                <a:spcPts val="0"/>
              </a:spcBef>
              <a:spcAft>
                <a:spcPts val="0"/>
              </a:spcAft>
              <a:buClr>
                <a:srgbClr val="000000"/>
              </a:buClr>
              <a:buSzPct val="90000"/>
              <a:buFont typeface="Arial"/>
              <a:buNone/>
            </a:pPr>
            <a:r>
              <a:rPr lang="en" sz="4444" b="1" cap="none">
                <a:latin typeface="Lato"/>
                <a:ea typeface="Lato"/>
                <a:cs typeface="Lato"/>
                <a:sym typeface="Lato"/>
              </a:rPr>
              <a:t>Landscape</a:t>
            </a:r>
            <a:endParaRPr sz="4444" b="1">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pic>
        <p:nvPicPr>
          <p:cNvPr id="1540" name="Google Shape;1540;p35"/>
          <p:cNvPicPr preferRelativeResize="0"/>
          <p:nvPr/>
        </p:nvPicPr>
        <p:blipFill rotWithShape="1">
          <a:blip r:embed="rId3">
            <a:alphaModFix/>
          </a:blip>
          <a:srcRect/>
          <a:stretch/>
        </p:blipFill>
        <p:spPr>
          <a:xfrm>
            <a:off x="1666012" y="177508"/>
            <a:ext cx="5727737" cy="4792092"/>
          </a:xfrm>
          <a:prstGeom prst="rect">
            <a:avLst/>
          </a:prstGeom>
          <a:noFill/>
          <a:ln>
            <a:noFill/>
          </a:ln>
        </p:spPr>
      </p:pic>
      <p:pic>
        <p:nvPicPr>
          <p:cNvPr id="1541" name="Google Shape;1541;p35"/>
          <p:cNvPicPr preferRelativeResize="0"/>
          <p:nvPr/>
        </p:nvPicPr>
        <p:blipFill rotWithShape="1">
          <a:blip r:embed="rId4">
            <a:alphaModFix/>
          </a:blip>
          <a:srcRect/>
          <a:stretch/>
        </p:blipFill>
        <p:spPr>
          <a:xfrm>
            <a:off x="7266500" y="3804298"/>
            <a:ext cx="1803000" cy="1254800"/>
          </a:xfrm>
          <a:prstGeom prst="rect">
            <a:avLst/>
          </a:prstGeom>
          <a:noFill/>
          <a:ln>
            <a:noFill/>
          </a:ln>
        </p:spPr>
      </p:pic>
      <p:sp>
        <p:nvSpPr>
          <p:cNvPr id="1542" name="Google Shape;1542;p35"/>
          <p:cNvSpPr txBox="1"/>
          <p:nvPr/>
        </p:nvSpPr>
        <p:spPr>
          <a:xfrm rot="-5400000">
            <a:off x="-2009850" y="2018550"/>
            <a:ext cx="5129700" cy="1110000"/>
          </a:xfrm>
          <a:prstGeom prst="rect">
            <a:avLst/>
          </a:prstGeom>
          <a:solidFill>
            <a:srgbClr val="003C71"/>
          </a:solidFill>
          <a:ln>
            <a:noFill/>
          </a:ln>
        </p:spPr>
        <p:txBody>
          <a:bodyPr spcFirstLastPara="1" wrap="square" lIns="91425" tIns="91425" rIns="91425" bIns="91425" anchor="ctr" anchorCtr="0">
            <a:noAutofit/>
          </a:bodyPr>
          <a:lstStyle/>
          <a:p>
            <a:pPr marL="0" marR="0" lvl="0" indent="0" algn="ctr" rtl="0">
              <a:lnSpc>
                <a:spcPct val="88000"/>
              </a:lnSpc>
              <a:spcBef>
                <a:spcPts val="0"/>
              </a:spcBef>
              <a:spcAft>
                <a:spcPts val="0"/>
              </a:spcAft>
              <a:buClr>
                <a:srgbClr val="000000"/>
              </a:buClr>
              <a:buSzPts val="4000"/>
              <a:buFont typeface="Arial"/>
              <a:buNone/>
            </a:pPr>
            <a:r>
              <a:rPr lang="en" sz="4000" b="1" i="0" u="none" strike="noStrike" cap="none">
                <a:solidFill>
                  <a:schemeClr val="lt1"/>
                </a:solidFill>
                <a:latin typeface="Lato"/>
                <a:ea typeface="Lato"/>
                <a:cs typeface="Lato"/>
                <a:sym typeface="Lato"/>
              </a:rPr>
              <a:t>We’re All In This Together</a:t>
            </a:r>
            <a:endParaRPr sz="4000" b="1" i="0" u="none" strike="noStrike" cap="none">
              <a:solidFill>
                <a:schemeClr val="lt1"/>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6"/>
        <p:cNvGrpSpPr/>
        <p:nvPr/>
      </p:nvGrpSpPr>
      <p:grpSpPr>
        <a:xfrm>
          <a:off x="0" y="0"/>
          <a:ext cx="0" cy="0"/>
          <a:chOff x="0" y="0"/>
          <a:chExt cx="0" cy="0"/>
        </a:xfrm>
      </p:grpSpPr>
      <p:sp>
        <p:nvSpPr>
          <p:cNvPr id="1547" name="Google Shape;1547;p36"/>
          <p:cNvSpPr txBox="1">
            <a:spLocks noGrp="1"/>
          </p:cNvSpPr>
          <p:nvPr>
            <p:ph type="body" idx="1"/>
          </p:nvPr>
        </p:nvSpPr>
        <p:spPr>
          <a:xfrm>
            <a:off x="237100" y="1156350"/>
            <a:ext cx="4111700" cy="3896700"/>
          </a:xfrm>
          <a:prstGeom prst="rect">
            <a:avLst/>
          </a:prstGeom>
          <a:noFill/>
          <a:ln>
            <a:noFill/>
          </a:ln>
        </p:spPr>
        <p:txBody>
          <a:bodyPr spcFirstLastPara="1" wrap="square" lIns="68575" tIns="34275" rIns="68575" bIns="34275" anchor="t" anchorCtr="0">
            <a:normAutofit/>
          </a:bodyPr>
          <a:lstStyle/>
          <a:p>
            <a:pPr marL="0" lvl="0" indent="0" algn="l" rtl="0">
              <a:lnSpc>
                <a:spcPct val="105000"/>
              </a:lnSpc>
              <a:spcBef>
                <a:spcPts val="0"/>
              </a:spcBef>
              <a:spcAft>
                <a:spcPts val="0"/>
              </a:spcAft>
              <a:buClr>
                <a:schemeClr val="dk1"/>
              </a:buClr>
              <a:buSzPts val="700"/>
              <a:buFont typeface="Arial"/>
              <a:buNone/>
            </a:pPr>
            <a:r>
              <a:rPr lang="en" sz="1500" b="1">
                <a:solidFill>
                  <a:srgbClr val="003C71"/>
                </a:solidFill>
                <a:latin typeface="Lato"/>
                <a:ea typeface="Lato"/>
                <a:cs typeface="Lato"/>
                <a:sym typeface="Lato"/>
              </a:rPr>
              <a:t>Sharon Acuff</a:t>
            </a:r>
            <a:endParaRPr sz="1500" b="1" strike="sngStrike">
              <a:solidFill>
                <a:srgbClr val="FF0000"/>
              </a:solidFill>
              <a:latin typeface="Lato"/>
              <a:ea typeface="Lato"/>
              <a:cs typeface="Lato"/>
              <a:sym typeface="Lato"/>
            </a:endParaRPr>
          </a:p>
          <a:p>
            <a:pPr marL="0" lvl="0" indent="0" algn="l" rtl="0">
              <a:lnSpc>
                <a:spcPct val="105000"/>
              </a:lnSpc>
              <a:spcBef>
                <a:spcPts val="0"/>
              </a:spcBef>
              <a:spcAft>
                <a:spcPts val="0"/>
              </a:spcAft>
              <a:buClr>
                <a:schemeClr val="dk1"/>
              </a:buClr>
              <a:buSzPts val="700"/>
              <a:buFont typeface="Arial"/>
              <a:buNone/>
            </a:pPr>
            <a:r>
              <a:rPr lang="en" sz="1500">
                <a:solidFill>
                  <a:srgbClr val="003C71"/>
                </a:solidFill>
                <a:latin typeface="Lato"/>
                <a:ea typeface="Lato"/>
                <a:cs typeface="Lato"/>
                <a:sym typeface="Lato"/>
              </a:rPr>
              <a:t>Work-Based Learning Coordinator</a:t>
            </a:r>
            <a:endParaRPr sz="1500">
              <a:solidFill>
                <a:srgbClr val="003C71"/>
              </a:solidFill>
              <a:latin typeface="Lato"/>
              <a:ea typeface="Lato"/>
              <a:cs typeface="Lato"/>
              <a:sym typeface="Lato"/>
            </a:endParaRPr>
          </a:p>
          <a:p>
            <a:pPr marL="0" lvl="0" indent="0" algn="l" rtl="0">
              <a:lnSpc>
                <a:spcPct val="105000"/>
              </a:lnSpc>
              <a:spcBef>
                <a:spcPts val="0"/>
              </a:spcBef>
              <a:spcAft>
                <a:spcPts val="0"/>
              </a:spcAft>
              <a:buClr>
                <a:schemeClr val="dk1"/>
              </a:buClr>
              <a:buSzPts val="700"/>
              <a:buFont typeface="Arial"/>
              <a:buNone/>
            </a:pPr>
            <a:r>
              <a:rPr lang="en" sz="1500" u="sng">
                <a:solidFill>
                  <a:schemeClr val="accent5"/>
                </a:solidFill>
                <a:latin typeface="Lato"/>
                <a:ea typeface="Lato"/>
                <a:cs typeface="Lato"/>
                <a:sym typeface="La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sharon.acuff@doe.virginia.gov</a:t>
            </a:r>
            <a:endParaRPr sz="1500">
              <a:solidFill>
                <a:schemeClr val="accent5"/>
              </a:solidFill>
              <a:latin typeface="Lato"/>
              <a:ea typeface="Lato"/>
              <a:cs typeface="Lato"/>
              <a:sym typeface="Lato"/>
            </a:endParaRPr>
          </a:p>
          <a:p>
            <a:pPr marL="0" lvl="0" indent="0" algn="l" rtl="0">
              <a:lnSpc>
                <a:spcPct val="105000"/>
              </a:lnSpc>
              <a:spcBef>
                <a:spcPts val="0"/>
              </a:spcBef>
              <a:spcAft>
                <a:spcPts val="0"/>
              </a:spcAft>
              <a:buClr>
                <a:schemeClr val="dk1"/>
              </a:buClr>
              <a:buSzPts val="700"/>
              <a:buFont typeface="Arial"/>
              <a:buNone/>
            </a:pPr>
            <a:endParaRPr sz="1500">
              <a:solidFill>
                <a:schemeClr val="dk1"/>
              </a:solidFill>
              <a:latin typeface="Lato"/>
              <a:ea typeface="Lato"/>
              <a:cs typeface="Lato"/>
              <a:sym typeface="Lato"/>
            </a:endParaRPr>
          </a:p>
          <a:p>
            <a:pPr marL="0" lvl="0" indent="0" algn="l" rtl="0">
              <a:lnSpc>
                <a:spcPct val="105000"/>
              </a:lnSpc>
              <a:spcBef>
                <a:spcPts val="0"/>
              </a:spcBef>
              <a:spcAft>
                <a:spcPts val="0"/>
              </a:spcAft>
              <a:buClr>
                <a:schemeClr val="dk1"/>
              </a:buClr>
              <a:buSzPts val="700"/>
              <a:buFont typeface="Arial"/>
              <a:buNone/>
            </a:pPr>
            <a:r>
              <a:rPr lang="en" sz="1500" b="1">
                <a:solidFill>
                  <a:srgbClr val="003C71"/>
                </a:solidFill>
                <a:latin typeface="Lato"/>
                <a:ea typeface="Lato"/>
                <a:cs typeface="Lato"/>
                <a:sym typeface="Lato"/>
              </a:rPr>
              <a:t>Erika Temple</a:t>
            </a:r>
            <a:endParaRPr sz="1500" b="1" strike="sngStrike">
              <a:solidFill>
                <a:srgbClr val="FF0000"/>
              </a:solidFill>
              <a:latin typeface="Lato"/>
              <a:ea typeface="Lato"/>
              <a:cs typeface="Lato"/>
              <a:sym typeface="Lato"/>
            </a:endParaRPr>
          </a:p>
          <a:p>
            <a:pPr marL="0" lvl="0" indent="0" algn="l" rtl="0">
              <a:lnSpc>
                <a:spcPct val="105000"/>
              </a:lnSpc>
              <a:spcBef>
                <a:spcPts val="0"/>
              </a:spcBef>
              <a:spcAft>
                <a:spcPts val="0"/>
              </a:spcAft>
              <a:buClr>
                <a:schemeClr val="dk1"/>
              </a:buClr>
              <a:buSzPts val="700"/>
              <a:buFont typeface="Arial"/>
              <a:buNone/>
            </a:pPr>
            <a:r>
              <a:rPr lang="en" sz="1500">
                <a:solidFill>
                  <a:srgbClr val="003C71"/>
                </a:solidFill>
                <a:latin typeface="Lato"/>
                <a:ea typeface="Lato"/>
                <a:cs typeface="Lato"/>
                <a:sym typeface="Lato"/>
              </a:rPr>
              <a:t>Work-Based Learning Specialist - Regions 1 &amp; 3 </a:t>
            </a:r>
            <a:r>
              <a:rPr lang="en" sz="1500" u="sng">
                <a:solidFill>
                  <a:schemeClr val="accent5"/>
                </a:solidFill>
                <a:latin typeface="Lato"/>
                <a:ea typeface="Lato"/>
                <a:cs typeface="Lato"/>
                <a:sym typeface="La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erika.temple@doe.virginia.gov</a:t>
            </a:r>
            <a:endParaRPr sz="1500">
              <a:solidFill>
                <a:schemeClr val="accent5"/>
              </a:solidFill>
              <a:latin typeface="Lato"/>
              <a:ea typeface="Lato"/>
              <a:cs typeface="Lato"/>
              <a:sym typeface="Lato"/>
            </a:endParaRPr>
          </a:p>
          <a:p>
            <a:pPr marL="0" lvl="0" indent="0" algn="l" rtl="0">
              <a:lnSpc>
                <a:spcPct val="105000"/>
              </a:lnSpc>
              <a:spcBef>
                <a:spcPts val="0"/>
              </a:spcBef>
              <a:spcAft>
                <a:spcPts val="0"/>
              </a:spcAft>
              <a:buClr>
                <a:schemeClr val="dk1"/>
              </a:buClr>
              <a:buSzPts val="2200"/>
              <a:buFont typeface="Arial"/>
              <a:buNone/>
            </a:pPr>
            <a:endParaRPr sz="1500">
              <a:solidFill>
                <a:schemeClr val="accent5"/>
              </a:solidFill>
              <a:latin typeface="Lato"/>
              <a:ea typeface="Lato"/>
              <a:cs typeface="Lato"/>
              <a:sym typeface="Lato"/>
            </a:endParaRPr>
          </a:p>
          <a:p>
            <a:pPr marL="0" lvl="0" indent="0" algn="l" rtl="0">
              <a:lnSpc>
                <a:spcPct val="105000"/>
              </a:lnSpc>
              <a:spcBef>
                <a:spcPts val="0"/>
              </a:spcBef>
              <a:spcAft>
                <a:spcPts val="0"/>
              </a:spcAft>
              <a:buClr>
                <a:schemeClr val="dk1"/>
              </a:buClr>
              <a:buSzPts val="700"/>
              <a:buFont typeface="Arial"/>
              <a:buNone/>
            </a:pPr>
            <a:r>
              <a:rPr lang="en" sz="1500" b="1">
                <a:solidFill>
                  <a:srgbClr val="003C71"/>
                </a:solidFill>
                <a:latin typeface="Lato"/>
                <a:ea typeface="Lato"/>
                <a:cs typeface="Lato"/>
                <a:sym typeface="Lato"/>
              </a:rPr>
              <a:t>Dr. Nikki Finley</a:t>
            </a:r>
            <a:endParaRPr sz="1500" b="1" strike="sngStrike">
              <a:solidFill>
                <a:srgbClr val="FF0000"/>
              </a:solidFill>
              <a:latin typeface="Lato"/>
              <a:ea typeface="Lato"/>
              <a:cs typeface="Lato"/>
              <a:sym typeface="Lato"/>
            </a:endParaRPr>
          </a:p>
          <a:p>
            <a:pPr marL="0" lvl="0" indent="0" algn="l" rtl="0">
              <a:lnSpc>
                <a:spcPct val="105000"/>
              </a:lnSpc>
              <a:spcBef>
                <a:spcPts val="0"/>
              </a:spcBef>
              <a:spcAft>
                <a:spcPts val="0"/>
              </a:spcAft>
              <a:buClr>
                <a:schemeClr val="dk1"/>
              </a:buClr>
              <a:buSzPts val="700"/>
              <a:buFont typeface="Arial"/>
              <a:buNone/>
            </a:pPr>
            <a:r>
              <a:rPr lang="en" sz="1500">
                <a:solidFill>
                  <a:srgbClr val="003C71"/>
                </a:solidFill>
                <a:latin typeface="Lato"/>
                <a:ea typeface="Lato"/>
                <a:cs typeface="Lato"/>
                <a:sym typeface="Lato"/>
              </a:rPr>
              <a:t>Work-Based Learning Specialist - Region 2 </a:t>
            </a:r>
            <a:r>
              <a:rPr lang="en" sz="1500" u="sng">
                <a:solidFill>
                  <a:schemeClr val="accent5"/>
                </a:solidFill>
                <a:latin typeface="Lato"/>
                <a:ea typeface="Lato"/>
                <a:cs typeface="Lato"/>
                <a:sym typeface="Lat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nikki.finley@doe.virginia.gov</a:t>
            </a:r>
            <a:endParaRPr sz="1500">
              <a:solidFill>
                <a:schemeClr val="accent5"/>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endParaRPr sz="1500" b="1">
              <a:solidFill>
                <a:schemeClr val="dk1"/>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b="1">
                <a:solidFill>
                  <a:schemeClr val="dk1"/>
                </a:solidFill>
                <a:latin typeface="Lato"/>
                <a:ea typeface="Lato"/>
                <a:cs typeface="Lato"/>
                <a:sym typeface="Lato"/>
              </a:rPr>
              <a:t>Susan McNamara</a:t>
            </a:r>
            <a:endParaRPr sz="1500" b="1" strike="sngStrike">
              <a:solidFill>
                <a:srgbClr val="FF0000"/>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a:solidFill>
                  <a:schemeClr val="dk1"/>
                </a:solidFill>
                <a:latin typeface="Lato"/>
                <a:ea typeface="Lato"/>
                <a:cs typeface="Lato"/>
                <a:sym typeface="Lato"/>
              </a:rPr>
              <a:t>Work-Based Learning Specialist - Region 4</a:t>
            </a:r>
            <a:endParaRPr sz="1500">
              <a:solidFill>
                <a:schemeClr val="dk1"/>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u="sng">
                <a:solidFill>
                  <a:schemeClr val="accent5"/>
                </a:solidFill>
                <a:latin typeface="Lato"/>
                <a:ea typeface="Lato"/>
                <a:cs typeface="Lato"/>
                <a:sym typeface="Lato"/>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susan.mcnamara@doe.virginia.gov</a:t>
            </a:r>
            <a:r>
              <a:rPr lang="en" sz="1500">
                <a:solidFill>
                  <a:schemeClr val="accent5"/>
                </a:solidFill>
                <a:latin typeface="Lato"/>
                <a:ea typeface="Lato"/>
                <a:cs typeface="Lato"/>
                <a:sym typeface="Lato"/>
              </a:rPr>
              <a:t> </a:t>
            </a:r>
            <a:endParaRPr sz="1500">
              <a:solidFill>
                <a:schemeClr val="accent5"/>
              </a:solidFill>
              <a:latin typeface="Lato"/>
              <a:ea typeface="Lato"/>
              <a:cs typeface="Lato"/>
              <a:sym typeface="Lato"/>
            </a:endParaRPr>
          </a:p>
          <a:p>
            <a:pPr marL="0" lvl="0" indent="0" algn="l" rtl="0">
              <a:lnSpc>
                <a:spcPct val="105000"/>
              </a:lnSpc>
              <a:spcBef>
                <a:spcPts val="0"/>
              </a:spcBef>
              <a:spcAft>
                <a:spcPts val="0"/>
              </a:spcAft>
              <a:buClr>
                <a:schemeClr val="dk1"/>
              </a:buClr>
              <a:buSzPts val="2200"/>
              <a:buFont typeface="Arial"/>
              <a:buNone/>
            </a:pPr>
            <a:endParaRPr sz="1500">
              <a:solidFill>
                <a:srgbClr val="00252F"/>
              </a:solidFill>
              <a:latin typeface="Lato"/>
              <a:ea typeface="Lato"/>
              <a:cs typeface="Lato"/>
              <a:sym typeface="Lato"/>
            </a:endParaRPr>
          </a:p>
        </p:txBody>
      </p:sp>
      <p:sp>
        <p:nvSpPr>
          <p:cNvPr id="1548" name="Google Shape;1548;p36"/>
          <p:cNvSpPr txBox="1">
            <a:spLocks noGrp="1"/>
          </p:cNvSpPr>
          <p:nvPr>
            <p:ph type="body" idx="4294967295"/>
          </p:nvPr>
        </p:nvSpPr>
        <p:spPr>
          <a:xfrm>
            <a:off x="4514850" y="1000650"/>
            <a:ext cx="4266300" cy="40524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600"/>
              </a:spcBef>
              <a:spcAft>
                <a:spcPts val="0"/>
              </a:spcAft>
              <a:buClr>
                <a:schemeClr val="dk1"/>
              </a:buClr>
              <a:buSzPts val="1100"/>
              <a:buFont typeface="Arial"/>
              <a:buNone/>
            </a:pPr>
            <a:r>
              <a:rPr lang="en" sz="1500" b="1">
                <a:solidFill>
                  <a:srgbClr val="003C71"/>
                </a:solidFill>
                <a:latin typeface="Lato"/>
                <a:ea typeface="Lato"/>
                <a:cs typeface="Lato"/>
                <a:sym typeface="Lato"/>
              </a:rPr>
              <a:t>Amy Pultz</a:t>
            </a:r>
            <a:endParaRPr sz="1500" b="1" strike="sngStrike">
              <a:solidFill>
                <a:srgbClr val="FF0000"/>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a:solidFill>
                  <a:srgbClr val="003C71"/>
                </a:solidFill>
                <a:latin typeface="Lato"/>
                <a:ea typeface="Lato"/>
                <a:cs typeface="Lato"/>
                <a:sym typeface="Lato"/>
              </a:rPr>
              <a:t>Work-Based Learning Specialist - Region 5</a:t>
            </a:r>
            <a:endParaRPr sz="1500">
              <a:solidFill>
                <a:srgbClr val="003C71"/>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u="sng">
                <a:solidFill>
                  <a:schemeClr val="accent5"/>
                </a:solidFill>
                <a:latin typeface="Lato"/>
                <a:ea typeface="Lato"/>
                <a:cs typeface="Lato"/>
                <a:sym typeface="Lato"/>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amy.pultz@doe.virginia.gov</a:t>
            </a:r>
            <a:r>
              <a:rPr lang="en" sz="1500">
                <a:solidFill>
                  <a:schemeClr val="dk1"/>
                </a:solidFill>
                <a:latin typeface="Lato"/>
                <a:ea typeface="Lato"/>
                <a:cs typeface="Lato"/>
                <a:sym typeface="Lato"/>
              </a:rPr>
              <a:t> </a:t>
            </a:r>
            <a:endParaRPr sz="1500">
              <a:solidFill>
                <a:schemeClr val="dk1"/>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endParaRPr sz="1500">
              <a:solidFill>
                <a:schemeClr val="dk1"/>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b="1">
                <a:solidFill>
                  <a:srgbClr val="003C71"/>
                </a:solidFill>
                <a:latin typeface="Lato"/>
                <a:ea typeface="Lato"/>
                <a:cs typeface="Lato"/>
                <a:sym typeface="Lato"/>
              </a:rPr>
              <a:t>Kim Radford</a:t>
            </a:r>
            <a:endParaRPr sz="1500" b="1" strike="sngStrike">
              <a:solidFill>
                <a:srgbClr val="FF0000"/>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a:solidFill>
                  <a:srgbClr val="003C71"/>
                </a:solidFill>
                <a:latin typeface="Lato"/>
                <a:ea typeface="Lato"/>
                <a:cs typeface="Lato"/>
                <a:sym typeface="Lato"/>
              </a:rPr>
              <a:t>Work-Based Learning Specialist - Region 6</a:t>
            </a:r>
            <a:endParaRPr sz="1500">
              <a:solidFill>
                <a:srgbClr val="003C71"/>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u="sng">
                <a:solidFill>
                  <a:schemeClr val="accent5"/>
                </a:solidFill>
                <a:latin typeface="Lato"/>
                <a:ea typeface="Lato"/>
                <a:cs typeface="Lato"/>
                <a:sym typeface="Lato"/>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kimberly.radford@doe.virginia.gov</a:t>
            </a:r>
            <a:endParaRPr sz="1500">
              <a:solidFill>
                <a:schemeClr val="accent5"/>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endParaRPr sz="1500">
              <a:solidFill>
                <a:schemeClr val="accent5"/>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b="1">
                <a:solidFill>
                  <a:srgbClr val="003C71"/>
                </a:solidFill>
                <a:latin typeface="Lato"/>
                <a:ea typeface="Lato"/>
                <a:cs typeface="Lato"/>
                <a:sym typeface="Lato"/>
              </a:rPr>
              <a:t>Dr. Jan Huffman</a:t>
            </a:r>
            <a:endParaRPr sz="1500" b="1" strike="sngStrike">
              <a:solidFill>
                <a:srgbClr val="FF0000"/>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a:solidFill>
                  <a:srgbClr val="003C71"/>
                </a:solidFill>
                <a:latin typeface="Lato"/>
                <a:ea typeface="Lato"/>
                <a:cs typeface="Lato"/>
                <a:sym typeface="Lato"/>
              </a:rPr>
              <a:t>Work-Based Learning Specialist - Region 7</a:t>
            </a:r>
            <a:endParaRPr sz="1500">
              <a:solidFill>
                <a:srgbClr val="003C71"/>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u="sng">
                <a:solidFill>
                  <a:schemeClr val="accent5"/>
                </a:solidFill>
                <a:latin typeface="Lato"/>
                <a:ea typeface="Lato"/>
                <a:cs typeface="Lato"/>
                <a:sym typeface="Lato"/>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jan.huffman@doe.virginia.gov</a:t>
            </a:r>
            <a:r>
              <a:rPr lang="en" sz="1500">
                <a:solidFill>
                  <a:schemeClr val="dk1"/>
                </a:solidFill>
                <a:latin typeface="Lato"/>
                <a:ea typeface="Lato"/>
                <a:cs typeface="Lato"/>
                <a:sym typeface="Lato"/>
              </a:rPr>
              <a:t> </a:t>
            </a:r>
            <a:endParaRPr sz="1500">
              <a:solidFill>
                <a:schemeClr val="dk1"/>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endParaRPr sz="1500" b="1">
              <a:solidFill>
                <a:schemeClr val="dk1"/>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b="1">
                <a:solidFill>
                  <a:schemeClr val="dk1"/>
                </a:solidFill>
                <a:latin typeface="Lato"/>
                <a:ea typeface="Lato"/>
                <a:cs typeface="Lato"/>
                <a:sym typeface="Lato"/>
              </a:rPr>
              <a:t>Dr. Tamantha Hurt</a:t>
            </a:r>
            <a:endParaRPr sz="1500" b="1">
              <a:solidFill>
                <a:schemeClr val="dk1"/>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a:solidFill>
                  <a:schemeClr val="dk1"/>
                </a:solidFill>
                <a:latin typeface="Lato"/>
                <a:ea typeface="Lato"/>
                <a:cs typeface="Lato"/>
                <a:sym typeface="Lato"/>
              </a:rPr>
              <a:t>Work-Based Learning Specialist - Region 8</a:t>
            </a:r>
            <a:endParaRPr sz="1500">
              <a:solidFill>
                <a:schemeClr val="dk1"/>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r>
              <a:rPr lang="en" sz="1500" u="sng">
                <a:solidFill>
                  <a:schemeClr val="hlink"/>
                </a:solidFill>
                <a:latin typeface="Lato"/>
                <a:ea typeface="Lato"/>
                <a:cs typeface="Lato"/>
                <a:sym typeface="Lato"/>
                <a:hlinkClick r:id="rId10"/>
              </a:rPr>
              <a:t>tamantha.hurt@doe.virginia.gov</a:t>
            </a:r>
            <a:r>
              <a:rPr lang="en" sz="1500">
                <a:solidFill>
                  <a:schemeClr val="dk1"/>
                </a:solidFill>
                <a:latin typeface="Lato"/>
                <a:ea typeface="Lato"/>
                <a:cs typeface="Lato"/>
                <a:sym typeface="Lato"/>
              </a:rPr>
              <a:t> </a:t>
            </a:r>
            <a:endParaRPr sz="1500">
              <a:solidFill>
                <a:schemeClr val="dk1"/>
              </a:solidFill>
              <a:latin typeface="Lato"/>
              <a:ea typeface="Lato"/>
              <a:cs typeface="Lato"/>
              <a:sym typeface="Lato"/>
            </a:endParaRPr>
          </a:p>
          <a:p>
            <a:pPr marL="0" lvl="0" indent="0" algn="l" rtl="0">
              <a:lnSpc>
                <a:spcPct val="80000"/>
              </a:lnSpc>
              <a:spcBef>
                <a:spcPts val="600"/>
              </a:spcBef>
              <a:spcAft>
                <a:spcPts val="0"/>
              </a:spcAft>
              <a:buClr>
                <a:schemeClr val="dk1"/>
              </a:buClr>
              <a:buSzPts val="1100"/>
              <a:buFont typeface="Arial"/>
              <a:buNone/>
            </a:pPr>
            <a:endParaRPr sz="1500">
              <a:solidFill>
                <a:schemeClr val="dk1"/>
              </a:solidFill>
              <a:latin typeface="Lato"/>
              <a:ea typeface="Lato"/>
              <a:cs typeface="Lato"/>
              <a:sym typeface="Lato"/>
            </a:endParaRPr>
          </a:p>
        </p:txBody>
      </p:sp>
      <p:sp>
        <p:nvSpPr>
          <p:cNvPr id="1549" name="Google Shape;1549;p36"/>
          <p:cNvSpPr/>
          <p:nvPr/>
        </p:nvSpPr>
        <p:spPr>
          <a:xfrm>
            <a:off x="8370650" y="4373125"/>
            <a:ext cx="640200" cy="58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36"/>
          <p:cNvSpPr txBox="1"/>
          <p:nvPr/>
        </p:nvSpPr>
        <p:spPr>
          <a:xfrm>
            <a:off x="0" y="0"/>
            <a:ext cx="9144000" cy="914400"/>
          </a:xfrm>
          <a:prstGeom prst="rect">
            <a:avLst/>
          </a:prstGeom>
          <a:solidFill>
            <a:srgbClr val="003C71"/>
          </a:solidFill>
          <a:ln>
            <a:noFill/>
          </a:ln>
        </p:spPr>
        <p:txBody>
          <a:bodyPr spcFirstLastPara="1" wrap="square" lIns="285750" tIns="45700" rIns="91425" bIns="45700" anchor="ctr" anchorCtr="0">
            <a:noAutofit/>
          </a:bodyPr>
          <a:lstStyle/>
          <a:p>
            <a:pPr marL="0" marR="0" lvl="0" indent="0" algn="ctr" rtl="0">
              <a:lnSpc>
                <a:spcPct val="88000"/>
              </a:lnSpc>
              <a:spcBef>
                <a:spcPts val="0"/>
              </a:spcBef>
              <a:spcAft>
                <a:spcPts val="0"/>
              </a:spcAft>
              <a:buClr>
                <a:schemeClr val="accent2"/>
              </a:buClr>
              <a:buSzPts val="1100"/>
              <a:buFont typeface="Georgia"/>
              <a:buNone/>
            </a:pPr>
            <a:r>
              <a:rPr lang="en" sz="3500" b="0" i="0" u="none" strike="noStrike" cap="none">
                <a:solidFill>
                  <a:schemeClr val="lt1"/>
                </a:solidFill>
                <a:latin typeface="Georgia"/>
                <a:ea typeface="Georgia"/>
                <a:cs typeface="Georgia"/>
                <a:sym typeface="Georgia"/>
              </a:rPr>
              <a:t> </a:t>
            </a:r>
            <a:r>
              <a:rPr lang="en" sz="3500" b="1" i="0" u="none" strike="noStrike" cap="none">
                <a:solidFill>
                  <a:schemeClr val="lt1"/>
                </a:solidFill>
                <a:latin typeface="Lato"/>
                <a:ea typeface="Lato"/>
                <a:cs typeface="Lato"/>
                <a:sym typeface="Lato"/>
              </a:rPr>
              <a:t>Regional HQWBL Specialist</a:t>
            </a:r>
            <a:br>
              <a:rPr lang="en" sz="3500" b="1" i="0" u="none" strike="noStrike" cap="none">
                <a:solidFill>
                  <a:schemeClr val="lt1"/>
                </a:solidFill>
                <a:latin typeface="Lato"/>
                <a:ea typeface="Lato"/>
                <a:cs typeface="Lato"/>
                <a:sym typeface="Lato"/>
              </a:rPr>
            </a:br>
            <a:r>
              <a:rPr lang="en" sz="3500" b="1" i="0" u="none" strike="noStrike" cap="none">
                <a:solidFill>
                  <a:schemeClr val="lt1"/>
                </a:solidFill>
                <a:latin typeface="Lato"/>
                <a:ea typeface="Lato"/>
                <a:cs typeface="Lato"/>
                <a:sym typeface="Lato"/>
              </a:rPr>
              <a:t>Contact Information </a:t>
            </a:r>
            <a:endParaRPr sz="3500" b="1" i="0" u="none" strike="noStrike" cap="none">
              <a:solidFill>
                <a:schemeClr val="lt1"/>
              </a:solidFill>
              <a:latin typeface="Lato"/>
              <a:ea typeface="Lato"/>
              <a:cs typeface="Lato"/>
              <a:sym typeface="Lato"/>
            </a:endParaRPr>
          </a:p>
        </p:txBody>
      </p:sp>
      <p:pic>
        <p:nvPicPr>
          <p:cNvPr id="1551" name="Google Shape;1551;p36"/>
          <p:cNvPicPr preferRelativeResize="0"/>
          <p:nvPr/>
        </p:nvPicPr>
        <p:blipFill rotWithShape="1">
          <a:blip r:embed="rId11">
            <a:alphaModFix/>
          </a:blip>
          <a:srcRect/>
          <a:stretch/>
        </p:blipFill>
        <p:spPr>
          <a:xfrm>
            <a:off x="8215408" y="0"/>
            <a:ext cx="845442" cy="91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6"/>
        <p:cNvGrpSpPr/>
        <p:nvPr/>
      </p:nvGrpSpPr>
      <p:grpSpPr>
        <a:xfrm>
          <a:off x="0" y="0"/>
          <a:ext cx="0" cy="0"/>
          <a:chOff x="0" y="0"/>
          <a:chExt cx="0" cy="0"/>
        </a:xfrm>
      </p:grpSpPr>
      <p:sp>
        <p:nvSpPr>
          <p:cNvPr id="1217" name="Google Shape;1217;p5"/>
          <p:cNvSpPr txBox="1">
            <a:spLocks noGrp="1"/>
          </p:cNvSpPr>
          <p:nvPr>
            <p:ph type="body" idx="4294967295"/>
          </p:nvPr>
        </p:nvSpPr>
        <p:spPr>
          <a:xfrm>
            <a:off x="255050" y="881275"/>
            <a:ext cx="5211000" cy="38751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252F"/>
              </a:buClr>
              <a:buSzPts val="2400"/>
              <a:buFont typeface="Lato"/>
              <a:buChar char="●"/>
            </a:pPr>
            <a:r>
              <a:rPr lang="en" sz="2400" b="1">
                <a:solidFill>
                  <a:srgbClr val="00252F"/>
                </a:solidFill>
                <a:latin typeface="Lato"/>
                <a:ea typeface="Lato"/>
                <a:cs typeface="Lato"/>
                <a:sym typeface="Lato"/>
              </a:rPr>
              <a:t>More than one-third of workers feel less confident about skills to do their jobs well (compared to pre-pandemic)</a:t>
            </a:r>
            <a:endParaRPr sz="2400" b="1">
              <a:solidFill>
                <a:srgbClr val="00252F"/>
              </a:solidFill>
              <a:latin typeface="Lato"/>
              <a:ea typeface="Lato"/>
              <a:cs typeface="Lato"/>
              <a:sym typeface="Lato"/>
            </a:endParaRPr>
          </a:p>
          <a:p>
            <a:pPr marL="457200" lvl="0" indent="-381000" algn="l" rtl="0">
              <a:lnSpc>
                <a:spcPct val="115000"/>
              </a:lnSpc>
              <a:spcBef>
                <a:spcPts val="0"/>
              </a:spcBef>
              <a:spcAft>
                <a:spcPts val="0"/>
              </a:spcAft>
              <a:buClr>
                <a:srgbClr val="00252F"/>
              </a:buClr>
              <a:buSzPts val="2400"/>
              <a:buFont typeface="Lato"/>
              <a:buChar char="●"/>
            </a:pPr>
            <a:r>
              <a:rPr lang="en" sz="2400" b="1">
                <a:solidFill>
                  <a:srgbClr val="00252F"/>
                </a:solidFill>
                <a:latin typeface="Lato"/>
                <a:ea typeface="Lato"/>
                <a:cs typeface="Lato"/>
                <a:sym typeface="Lato"/>
              </a:rPr>
              <a:t>46% of employees predict their current skills “will die out” in the next few years</a:t>
            </a:r>
            <a:endParaRPr sz="2400" b="1">
              <a:solidFill>
                <a:srgbClr val="00252F"/>
              </a:solidFill>
              <a:latin typeface="Lato"/>
              <a:ea typeface="Lato"/>
              <a:cs typeface="Lato"/>
              <a:sym typeface="Lato"/>
            </a:endParaRPr>
          </a:p>
          <a:p>
            <a:pPr marL="457200" lvl="0" indent="-381000" algn="l" rtl="0">
              <a:lnSpc>
                <a:spcPct val="115000"/>
              </a:lnSpc>
              <a:spcBef>
                <a:spcPts val="0"/>
              </a:spcBef>
              <a:spcAft>
                <a:spcPts val="0"/>
              </a:spcAft>
              <a:buClr>
                <a:srgbClr val="00252F"/>
              </a:buClr>
              <a:buSzPts val="2400"/>
              <a:buFont typeface="Lato"/>
              <a:buChar char="●"/>
            </a:pPr>
            <a:r>
              <a:rPr lang="en" sz="2400" b="1">
                <a:solidFill>
                  <a:srgbClr val="00252F"/>
                </a:solidFill>
                <a:latin typeface="Lato"/>
                <a:ea typeface="Lato"/>
                <a:cs typeface="Lato"/>
                <a:sym typeface="Lato"/>
              </a:rPr>
              <a:t>58% of the workforce need new skills to accomplish their jobs</a:t>
            </a:r>
            <a:endParaRPr sz="2400" b="1">
              <a:solidFill>
                <a:srgbClr val="00252F"/>
              </a:solidFill>
              <a:latin typeface="Lato"/>
              <a:ea typeface="Lato"/>
              <a:cs typeface="Lato"/>
              <a:sym typeface="Lato"/>
            </a:endParaRPr>
          </a:p>
          <a:p>
            <a:pPr marL="0" lvl="0" indent="0" algn="ctr" rtl="0">
              <a:lnSpc>
                <a:spcPct val="100000"/>
              </a:lnSpc>
              <a:spcBef>
                <a:spcPts val="0"/>
              </a:spcBef>
              <a:spcAft>
                <a:spcPts val="0"/>
              </a:spcAft>
              <a:buSzPts val="1800"/>
              <a:buNone/>
            </a:pPr>
            <a:endParaRPr sz="700">
              <a:solidFill>
                <a:srgbClr val="00252F"/>
              </a:solidFill>
              <a:latin typeface="Lato"/>
              <a:ea typeface="Lato"/>
              <a:cs typeface="Lato"/>
              <a:sym typeface="Lato"/>
            </a:endParaRPr>
          </a:p>
          <a:p>
            <a:pPr marL="0" lvl="0" indent="0" algn="ctr" rtl="0">
              <a:lnSpc>
                <a:spcPct val="100000"/>
              </a:lnSpc>
              <a:spcBef>
                <a:spcPts val="0"/>
              </a:spcBef>
              <a:spcAft>
                <a:spcPts val="0"/>
              </a:spcAft>
              <a:buSzPts val="1800"/>
              <a:buNone/>
            </a:pPr>
            <a:r>
              <a:rPr lang="en" sz="700" u="sng">
                <a:solidFill>
                  <a:schemeClr val="dk1"/>
                </a:solidFill>
                <a:latin typeface="Lato"/>
                <a:ea typeface="Lato"/>
                <a:cs typeface="Lato"/>
                <a:sym typeface="La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https://www.instride.com/insights/talent-development-statistics/</a:t>
            </a:r>
            <a:endParaRPr sz="700">
              <a:solidFill>
                <a:schemeClr val="dk1"/>
              </a:solidFill>
              <a:latin typeface="Lato"/>
              <a:ea typeface="Lato"/>
              <a:cs typeface="Lato"/>
              <a:sym typeface="Lato"/>
            </a:endParaRPr>
          </a:p>
          <a:p>
            <a:pPr marL="0" lvl="0" indent="0" algn="ctr" rtl="0">
              <a:lnSpc>
                <a:spcPct val="100000"/>
              </a:lnSpc>
              <a:spcBef>
                <a:spcPts val="0"/>
              </a:spcBef>
              <a:spcAft>
                <a:spcPts val="0"/>
              </a:spcAft>
              <a:buSzPts val="1800"/>
              <a:buNone/>
            </a:pPr>
            <a:r>
              <a:rPr lang="en" sz="700" u="sng">
                <a:solidFill>
                  <a:schemeClr val="dk1"/>
                </a:solidFill>
                <a:latin typeface="Lato"/>
                <a:ea typeface="Lato"/>
                <a:cs typeface="Lato"/>
                <a:sym typeface="La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https://www.wilsonhcg.com/blog/what-are-some-of-the-top-talent-acquisition-statistics-for-2022</a:t>
            </a:r>
            <a:endParaRPr sz="700">
              <a:solidFill>
                <a:schemeClr val="dk1"/>
              </a:solidFill>
              <a:latin typeface="Lato"/>
              <a:ea typeface="Lato"/>
              <a:cs typeface="Lato"/>
              <a:sym typeface="Lato"/>
            </a:endParaRPr>
          </a:p>
          <a:p>
            <a:pPr marL="0" lvl="0" indent="0" algn="ctr" rtl="0">
              <a:lnSpc>
                <a:spcPct val="100000"/>
              </a:lnSpc>
              <a:spcBef>
                <a:spcPts val="0"/>
              </a:spcBef>
              <a:spcAft>
                <a:spcPts val="0"/>
              </a:spcAft>
              <a:buSzPts val="1800"/>
              <a:buNone/>
            </a:pPr>
            <a:endParaRPr sz="700">
              <a:solidFill>
                <a:srgbClr val="00252F"/>
              </a:solidFill>
              <a:latin typeface="Lato"/>
              <a:ea typeface="Lato"/>
              <a:cs typeface="Lato"/>
              <a:sym typeface="Lato"/>
            </a:endParaRPr>
          </a:p>
        </p:txBody>
      </p:sp>
      <p:pic>
        <p:nvPicPr>
          <p:cNvPr id="1218" name="Google Shape;1218;p5"/>
          <p:cNvPicPr preferRelativeResize="0"/>
          <p:nvPr/>
        </p:nvPicPr>
        <p:blipFill rotWithShape="1">
          <a:blip r:embed="rId5">
            <a:alphaModFix/>
          </a:blip>
          <a:srcRect/>
          <a:stretch/>
        </p:blipFill>
        <p:spPr>
          <a:xfrm>
            <a:off x="5557650" y="1165275"/>
            <a:ext cx="3452649" cy="2962175"/>
          </a:xfrm>
          <a:prstGeom prst="rect">
            <a:avLst/>
          </a:prstGeom>
          <a:noFill/>
          <a:ln>
            <a:noFill/>
          </a:ln>
        </p:spPr>
      </p:pic>
      <p:sp>
        <p:nvSpPr>
          <p:cNvPr id="1219" name="Google Shape;1219;p5"/>
          <p:cNvSpPr txBox="1">
            <a:spLocks noGrp="1"/>
          </p:cNvSpPr>
          <p:nvPr>
            <p:ph type="title"/>
          </p:nvPr>
        </p:nvSpPr>
        <p:spPr>
          <a:xfrm>
            <a:off x="0" y="0"/>
            <a:ext cx="9144000" cy="914400"/>
          </a:xfrm>
          <a:prstGeom prst="rect">
            <a:avLst/>
          </a:prstGeom>
          <a:solidFill>
            <a:schemeClr val="dk1"/>
          </a:solidFill>
          <a:ln>
            <a:noFill/>
          </a:ln>
        </p:spPr>
        <p:txBody>
          <a:bodyPr spcFirstLastPara="1" wrap="square" lIns="617225" tIns="34275" rIns="68575" bIns="34275" anchor="ctr" anchorCtr="0">
            <a:normAutofit/>
          </a:bodyPr>
          <a:lstStyle/>
          <a:p>
            <a:pPr marL="9144" marR="0" lvl="0" indent="-9144" algn="ctr" rtl="0">
              <a:lnSpc>
                <a:spcPct val="90000"/>
              </a:lnSpc>
              <a:spcBef>
                <a:spcPts val="0"/>
              </a:spcBef>
              <a:spcAft>
                <a:spcPts val="0"/>
              </a:spcAft>
              <a:buClr>
                <a:schemeClr val="accent2"/>
              </a:buClr>
              <a:buSzPts val="1100"/>
              <a:buFont typeface="Georgia"/>
              <a:buNone/>
            </a:pPr>
            <a:r>
              <a:rPr lang="en" sz="4000" b="1">
                <a:solidFill>
                  <a:schemeClr val="lt1"/>
                </a:solidFill>
                <a:latin typeface="Lato"/>
                <a:ea typeface="Lato"/>
                <a:cs typeface="Lato"/>
                <a:sym typeface="Lato"/>
              </a:rPr>
              <a:t>Talent Pipeline Challenges</a:t>
            </a:r>
            <a:endParaRPr sz="4000" b="1" cap="none">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3"/>
        <p:cNvGrpSpPr/>
        <p:nvPr/>
      </p:nvGrpSpPr>
      <p:grpSpPr>
        <a:xfrm>
          <a:off x="0" y="0"/>
          <a:ext cx="0" cy="0"/>
          <a:chOff x="0" y="0"/>
          <a:chExt cx="0" cy="0"/>
        </a:xfrm>
      </p:grpSpPr>
      <p:graphicFrame>
        <p:nvGraphicFramePr>
          <p:cNvPr id="1224" name="Google Shape;1224;p6"/>
          <p:cNvGraphicFramePr/>
          <p:nvPr/>
        </p:nvGraphicFramePr>
        <p:xfrm>
          <a:off x="256625" y="1325836"/>
          <a:ext cx="3000000" cy="3000000"/>
        </p:xfrm>
        <a:graphic>
          <a:graphicData uri="http://schemas.openxmlformats.org/drawingml/2006/table">
            <a:tbl>
              <a:tblPr>
                <a:noFill/>
                <a:tableStyleId>{4DBCA0A2-527B-4820-8613-30D475ED8607}</a:tableStyleId>
              </a:tblPr>
              <a:tblGrid>
                <a:gridCol w="4259825">
                  <a:extLst>
                    <a:ext uri="{9D8B030D-6E8A-4147-A177-3AD203B41FA5}">
                      <a16:colId xmlns:a16="http://schemas.microsoft.com/office/drawing/2014/main" val="20000"/>
                    </a:ext>
                  </a:extLst>
                </a:gridCol>
              </a:tblGrid>
              <a:tr h="770825">
                <a:tc>
                  <a:txBody>
                    <a:bodyPr/>
                    <a:lstStyle/>
                    <a:p>
                      <a:pPr marL="0" marR="0" lvl="0" indent="0" algn="ctr" rtl="0">
                        <a:lnSpc>
                          <a:spcPct val="100000"/>
                        </a:lnSpc>
                        <a:spcBef>
                          <a:spcPts val="0"/>
                        </a:spcBef>
                        <a:spcAft>
                          <a:spcPts val="0"/>
                        </a:spcAft>
                        <a:buClr>
                          <a:srgbClr val="000000"/>
                        </a:buClr>
                        <a:buSzPts val="1900"/>
                        <a:buFont typeface="Arial"/>
                        <a:buNone/>
                      </a:pPr>
                      <a:r>
                        <a:rPr lang="en" sz="1900" b="1" u="none" strike="noStrike" cap="none">
                          <a:solidFill>
                            <a:srgbClr val="003666"/>
                          </a:solidFill>
                          <a:latin typeface="Lato"/>
                          <a:ea typeface="Lato"/>
                          <a:cs typeface="Lato"/>
                          <a:sym typeface="Lato"/>
                        </a:rPr>
                        <a:t>What is LMI? </a:t>
                      </a:r>
                      <a:endParaRPr sz="1900" b="1" u="none" strike="noStrike" cap="none">
                        <a:solidFill>
                          <a:srgbClr val="003666"/>
                        </a:solidFill>
                        <a:latin typeface="Lato"/>
                        <a:ea typeface="Lato"/>
                        <a:cs typeface="Lato"/>
                        <a:sym typeface="Lato"/>
                      </a:endParaRPr>
                    </a:p>
                  </a:txBody>
                  <a:tcPr marL="91425" marR="91425" marT="91425" marB="91425">
                    <a:solidFill>
                      <a:srgbClr val="D9D9D9"/>
                    </a:solidFill>
                  </a:tcPr>
                </a:tc>
                <a:extLst>
                  <a:ext uri="{0D108BD9-81ED-4DB2-BD59-A6C34878D82A}">
                    <a16:rowId xmlns:a16="http://schemas.microsoft.com/office/drawing/2014/main" val="10000"/>
                  </a:ext>
                </a:extLst>
              </a:tr>
              <a:tr h="2518650">
                <a:tc>
                  <a:txBody>
                    <a:bodyPr/>
                    <a:lstStyle/>
                    <a:p>
                      <a:pPr marL="457200" marR="0" lvl="0" indent="-349250" algn="l" rtl="0">
                        <a:lnSpc>
                          <a:spcPct val="115000"/>
                        </a:lnSpc>
                        <a:spcBef>
                          <a:spcPts val="0"/>
                        </a:spcBef>
                        <a:spcAft>
                          <a:spcPts val="0"/>
                        </a:spcAft>
                        <a:buClr>
                          <a:srgbClr val="003666"/>
                        </a:buClr>
                        <a:buSzPts val="1900"/>
                        <a:buFont typeface="Arial"/>
                        <a:buChar char="●"/>
                      </a:pPr>
                      <a:r>
                        <a:rPr lang="en" sz="1900" u="none" strike="noStrike" cap="none">
                          <a:solidFill>
                            <a:srgbClr val="003666"/>
                          </a:solidFill>
                          <a:latin typeface="Lato"/>
                          <a:ea typeface="Lato"/>
                          <a:cs typeface="Lato"/>
                          <a:sym typeface="Lato"/>
                        </a:rPr>
                        <a:t>Includes all quantitative or qualitative data and analysis related to employment and the workforce </a:t>
                      </a:r>
                      <a:endParaRPr sz="1900" u="none" strike="noStrike" cap="none">
                        <a:solidFill>
                          <a:srgbClr val="003666"/>
                        </a:solidFill>
                        <a:latin typeface="Lato"/>
                        <a:ea typeface="Lato"/>
                        <a:cs typeface="Lato"/>
                        <a:sym typeface="Lato"/>
                      </a:endParaRPr>
                    </a:p>
                    <a:p>
                      <a:pPr marL="0" marR="0" lvl="0" indent="0" algn="l" rtl="0">
                        <a:lnSpc>
                          <a:spcPct val="115000"/>
                        </a:lnSpc>
                        <a:spcBef>
                          <a:spcPts val="0"/>
                        </a:spcBef>
                        <a:spcAft>
                          <a:spcPts val="0"/>
                        </a:spcAft>
                        <a:buClr>
                          <a:srgbClr val="000000"/>
                        </a:buClr>
                        <a:buSzPts val="1900"/>
                        <a:buFont typeface="Arial"/>
                        <a:buNone/>
                      </a:pPr>
                      <a:endParaRPr sz="1900" u="none" strike="noStrike" cap="none">
                        <a:solidFill>
                          <a:srgbClr val="003666"/>
                        </a:solidFill>
                        <a:latin typeface="Josefin Sans"/>
                        <a:ea typeface="Josefin Sans"/>
                        <a:cs typeface="Josefin Sans"/>
                        <a:sym typeface="Josefin Sans"/>
                      </a:endParaRPr>
                    </a:p>
                    <a:p>
                      <a:pPr marL="0" marR="0" lvl="0" indent="0" algn="l" rtl="0">
                        <a:lnSpc>
                          <a:spcPct val="115000"/>
                        </a:lnSpc>
                        <a:spcBef>
                          <a:spcPts val="0"/>
                        </a:spcBef>
                        <a:spcAft>
                          <a:spcPts val="0"/>
                        </a:spcAft>
                        <a:buClr>
                          <a:srgbClr val="000000"/>
                        </a:buClr>
                        <a:buSzPts val="1900"/>
                        <a:buFont typeface="Arial"/>
                        <a:buNone/>
                      </a:pPr>
                      <a:endParaRPr sz="1900" u="none" strike="noStrike" cap="none">
                        <a:solidFill>
                          <a:srgbClr val="003666"/>
                        </a:solidFill>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225" name="Google Shape;1225;p6"/>
          <p:cNvGraphicFramePr/>
          <p:nvPr/>
        </p:nvGraphicFramePr>
        <p:xfrm>
          <a:off x="4658975" y="1325836"/>
          <a:ext cx="3000000" cy="3000000"/>
        </p:xfrm>
        <a:graphic>
          <a:graphicData uri="http://schemas.openxmlformats.org/drawingml/2006/table">
            <a:tbl>
              <a:tblPr>
                <a:noFill/>
                <a:tableStyleId>{4DBCA0A2-527B-4820-8613-30D475ED8607}</a:tableStyleId>
              </a:tblPr>
              <a:tblGrid>
                <a:gridCol w="4259825">
                  <a:extLst>
                    <a:ext uri="{9D8B030D-6E8A-4147-A177-3AD203B41FA5}">
                      <a16:colId xmlns:a16="http://schemas.microsoft.com/office/drawing/2014/main" val="20000"/>
                    </a:ext>
                  </a:extLst>
                </a:gridCol>
              </a:tblGrid>
              <a:tr h="761950">
                <a:tc>
                  <a:txBody>
                    <a:bodyPr/>
                    <a:lstStyle/>
                    <a:p>
                      <a:pPr marL="0" marR="0" lvl="0" indent="0" algn="ctr" rtl="0">
                        <a:lnSpc>
                          <a:spcPct val="100000"/>
                        </a:lnSpc>
                        <a:spcBef>
                          <a:spcPts val="0"/>
                        </a:spcBef>
                        <a:spcAft>
                          <a:spcPts val="0"/>
                        </a:spcAft>
                        <a:buClr>
                          <a:srgbClr val="000000"/>
                        </a:buClr>
                        <a:buSzPts val="1900"/>
                        <a:buFont typeface="Arial"/>
                        <a:buNone/>
                      </a:pPr>
                      <a:r>
                        <a:rPr lang="en" sz="1900" b="1" u="none" strike="noStrike" cap="none">
                          <a:solidFill>
                            <a:srgbClr val="003666"/>
                          </a:solidFill>
                          <a:latin typeface="Lato"/>
                          <a:ea typeface="Lato"/>
                          <a:cs typeface="Lato"/>
                          <a:sym typeface="Lato"/>
                        </a:rPr>
                        <a:t>Why is LMI Important?</a:t>
                      </a:r>
                      <a:endParaRPr sz="1900" b="1" u="none" strike="noStrike" cap="none">
                        <a:solidFill>
                          <a:srgbClr val="003666"/>
                        </a:solidFill>
                        <a:latin typeface="Lato"/>
                        <a:ea typeface="Lato"/>
                        <a:cs typeface="Lato"/>
                        <a:sym typeface="Lato"/>
                      </a:endParaRPr>
                    </a:p>
                  </a:txBody>
                  <a:tcPr marL="91425" marR="91425" marT="91425" marB="91425">
                    <a:solidFill>
                      <a:srgbClr val="D9D9D9"/>
                    </a:solidFill>
                  </a:tcPr>
                </a:tc>
                <a:extLst>
                  <a:ext uri="{0D108BD9-81ED-4DB2-BD59-A6C34878D82A}">
                    <a16:rowId xmlns:a16="http://schemas.microsoft.com/office/drawing/2014/main" val="10000"/>
                  </a:ext>
                </a:extLst>
              </a:tr>
              <a:tr h="2076950">
                <a:tc>
                  <a:txBody>
                    <a:bodyPr/>
                    <a:lstStyle/>
                    <a:p>
                      <a:pPr marL="457200" marR="0" lvl="0" indent="-336550" algn="l" rtl="0">
                        <a:lnSpc>
                          <a:spcPct val="115000"/>
                        </a:lnSpc>
                        <a:spcBef>
                          <a:spcPts val="0"/>
                        </a:spcBef>
                        <a:spcAft>
                          <a:spcPts val="0"/>
                        </a:spcAft>
                        <a:buClr>
                          <a:srgbClr val="003666"/>
                        </a:buClr>
                        <a:buSzPts val="1700"/>
                        <a:buFont typeface="Lato"/>
                        <a:buChar char="●"/>
                      </a:pPr>
                      <a:r>
                        <a:rPr lang="en" sz="1700" u="none" strike="noStrike" cap="none">
                          <a:solidFill>
                            <a:srgbClr val="003666"/>
                          </a:solidFill>
                          <a:latin typeface="Lato"/>
                          <a:ea typeface="Lato"/>
                          <a:cs typeface="Lato"/>
                          <a:sym typeface="Lato"/>
                        </a:rPr>
                        <a:t>Provides decisions for CTE programs</a:t>
                      </a:r>
                      <a:endParaRPr sz="1700" u="none" strike="noStrike" cap="none">
                        <a:solidFill>
                          <a:srgbClr val="003666"/>
                        </a:solidFill>
                        <a:latin typeface="Lato"/>
                        <a:ea typeface="Lato"/>
                        <a:cs typeface="Lato"/>
                        <a:sym typeface="Lato"/>
                      </a:endParaRPr>
                    </a:p>
                    <a:p>
                      <a:pPr marL="457200" marR="0" lvl="0" indent="-336550" algn="l" rtl="0">
                        <a:lnSpc>
                          <a:spcPct val="115000"/>
                        </a:lnSpc>
                        <a:spcBef>
                          <a:spcPts val="0"/>
                        </a:spcBef>
                        <a:spcAft>
                          <a:spcPts val="0"/>
                        </a:spcAft>
                        <a:buClr>
                          <a:srgbClr val="003666"/>
                        </a:buClr>
                        <a:buSzPts val="1700"/>
                        <a:buFont typeface="Lato"/>
                        <a:buChar char="●"/>
                      </a:pPr>
                      <a:r>
                        <a:rPr lang="en" sz="1700" u="none" strike="noStrike" cap="none">
                          <a:solidFill>
                            <a:srgbClr val="003666"/>
                          </a:solidFill>
                          <a:latin typeface="Lato"/>
                          <a:ea typeface="Lato"/>
                          <a:cs typeface="Lato"/>
                          <a:sym typeface="Lato"/>
                        </a:rPr>
                        <a:t>Informs education and training offerings</a:t>
                      </a:r>
                      <a:endParaRPr sz="1700" u="none" strike="noStrike" cap="none">
                        <a:solidFill>
                          <a:srgbClr val="003666"/>
                        </a:solidFill>
                        <a:latin typeface="Lato"/>
                        <a:ea typeface="Lato"/>
                        <a:cs typeface="Lato"/>
                        <a:sym typeface="Lato"/>
                      </a:endParaRPr>
                    </a:p>
                    <a:p>
                      <a:pPr marL="457200" marR="0" lvl="0" indent="-336550" algn="l" rtl="0">
                        <a:lnSpc>
                          <a:spcPct val="115000"/>
                        </a:lnSpc>
                        <a:spcBef>
                          <a:spcPts val="0"/>
                        </a:spcBef>
                        <a:spcAft>
                          <a:spcPts val="0"/>
                        </a:spcAft>
                        <a:buClr>
                          <a:srgbClr val="003666"/>
                        </a:buClr>
                        <a:buSzPts val="1700"/>
                        <a:buFont typeface="Lato"/>
                        <a:buChar char="●"/>
                      </a:pPr>
                      <a:r>
                        <a:rPr lang="en" sz="1700" u="none" strike="noStrike" cap="none">
                          <a:solidFill>
                            <a:srgbClr val="003666"/>
                          </a:solidFill>
                          <a:latin typeface="Lato"/>
                          <a:ea typeface="Lato"/>
                          <a:cs typeface="Lato"/>
                          <a:sym typeface="Lato"/>
                        </a:rPr>
                        <a:t>Facilitates career planning and preparation</a:t>
                      </a:r>
                      <a:endParaRPr sz="1700" u="none" strike="noStrike" cap="none">
                        <a:solidFill>
                          <a:srgbClr val="003666"/>
                        </a:solidFill>
                        <a:latin typeface="Lato"/>
                        <a:ea typeface="Lato"/>
                        <a:cs typeface="Lato"/>
                        <a:sym typeface="Lato"/>
                      </a:endParaRPr>
                    </a:p>
                    <a:p>
                      <a:pPr marL="457200" marR="0" lvl="0" indent="-336550" algn="l" rtl="0">
                        <a:lnSpc>
                          <a:spcPct val="115000"/>
                        </a:lnSpc>
                        <a:spcBef>
                          <a:spcPts val="0"/>
                        </a:spcBef>
                        <a:spcAft>
                          <a:spcPts val="0"/>
                        </a:spcAft>
                        <a:buClr>
                          <a:srgbClr val="003666"/>
                        </a:buClr>
                        <a:buSzPts val="1700"/>
                        <a:buFont typeface="Lato"/>
                        <a:buChar char="●"/>
                      </a:pPr>
                      <a:r>
                        <a:rPr lang="en" sz="1700" u="none" strike="noStrike" cap="none">
                          <a:solidFill>
                            <a:srgbClr val="003666"/>
                          </a:solidFill>
                          <a:latin typeface="Lato"/>
                          <a:ea typeface="Lato"/>
                          <a:cs typeface="Lato"/>
                          <a:sym typeface="Lato"/>
                        </a:rPr>
                        <a:t>Identifies in-demand occupations and employment projections</a:t>
                      </a:r>
                      <a:endParaRPr sz="1700" u="none" strike="noStrike" cap="none">
                        <a:solidFill>
                          <a:srgbClr val="003666"/>
                        </a:solidFill>
                        <a:latin typeface="Lato"/>
                        <a:ea typeface="Lato"/>
                        <a:cs typeface="Lato"/>
                        <a:sym typeface="Lato"/>
                      </a:endParaRPr>
                    </a:p>
                    <a:p>
                      <a:pPr marL="457200" marR="0" lvl="0" indent="-336550" algn="l" rtl="0">
                        <a:lnSpc>
                          <a:spcPct val="115000"/>
                        </a:lnSpc>
                        <a:spcBef>
                          <a:spcPts val="0"/>
                        </a:spcBef>
                        <a:spcAft>
                          <a:spcPts val="0"/>
                        </a:spcAft>
                        <a:buClr>
                          <a:srgbClr val="003666"/>
                        </a:buClr>
                        <a:buSzPts val="1700"/>
                        <a:buFont typeface="Lato"/>
                        <a:buChar char="●"/>
                      </a:pPr>
                      <a:r>
                        <a:rPr lang="en" sz="1700" u="none" strike="noStrike" cap="none">
                          <a:solidFill>
                            <a:srgbClr val="003666"/>
                          </a:solidFill>
                          <a:latin typeface="Lato"/>
                          <a:ea typeface="Lato"/>
                          <a:cs typeface="Lato"/>
                          <a:sym typeface="Lato"/>
                        </a:rPr>
                        <a:t>Narrows job search opportunities</a:t>
                      </a:r>
                      <a:endParaRPr sz="1700" u="none" strike="noStrike" cap="none">
                        <a:solidFill>
                          <a:srgbClr val="003666"/>
                        </a:solidFill>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bl>
          </a:graphicData>
        </a:graphic>
      </p:graphicFrame>
      <p:sp>
        <p:nvSpPr>
          <p:cNvPr id="1226" name="Google Shape;1226;p6"/>
          <p:cNvSpPr txBox="1"/>
          <p:nvPr/>
        </p:nvSpPr>
        <p:spPr>
          <a:xfrm>
            <a:off x="0" y="0"/>
            <a:ext cx="9144000" cy="914400"/>
          </a:xfrm>
          <a:prstGeom prst="rect">
            <a:avLst/>
          </a:prstGeom>
          <a:solidFill>
            <a:srgbClr val="003C71"/>
          </a:solidFill>
          <a:ln>
            <a:noFill/>
          </a:ln>
        </p:spPr>
        <p:txBody>
          <a:bodyPr spcFirstLastPara="1" wrap="square" lIns="285750" tIns="45700" rIns="91425" bIns="45700" anchor="ctr" anchorCtr="0">
            <a:noAutofit/>
          </a:bodyPr>
          <a:lstStyle/>
          <a:p>
            <a:pPr marL="0" marR="0" lvl="0" indent="0" algn="ctr" rtl="0">
              <a:lnSpc>
                <a:spcPct val="100000"/>
              </a:lnSpc>
              <a:spcBef>
                <a:spcPts val="0"/>
              </a:spcBef>
              <a:spcAft>
                <a:spcPts val="0"/>
              </a:spcAft>
              <a:buClr>
                <a:schemeClr val="accent2"/>
              </a:buClr>
              <a:buSzPts val="1100"/>
              <a:buFont typeface="Georgia"/>
              <a:buNone/>
            </a:pPr>
            <a:r>
              <a:rPr lang="en" sz="3500" b="0" i="0" u="none" strike="noStrike" cap="none">
                <a:solidFill>
                  <a:schemeClr val="lt1"/>
                </a:solidFill>
                <a:latin typeface="Georgia"/>
                <a:ea typeface="Georgia"/>
                <a:cs typeface="Georgia"/>
                <a:sym typeface="Georgia"/>
              </a:rPr>
              <a:t> </a:t>
            </a:r>
            <a:r>
              <a:rPr lang="en" sz="4000" b="1" i="0" u="none" strike="noStrike" cap="none">
                <a:solidFill>
                  <a:schemeClr val="lt1"/>
                </a:solidFill>
                <a:latin typeface="Lato"/>
                <a:ea typeface="Lato"/>
                <a:cs typeface="Lato"/>
                <a:sym typeface="Lato"/>
              </a:rPr>
              <a:t>Labor Market Information (LMI)</a:t>
            </a:r>
            <a:endParaRPr sz="4000" b="1" i="0" u="none" strike="noStrike" cap="none">
              <a:solidFill>
                <a:schemeClr val="lt1"/>
              </a:solidFill>
              <a:latin typeface="Lato"/>
              <a:ea typeface="Lato"/>
              <a:cs typeface="Lato"/>
              <a:sym typeface="Lato"/>
            </a:endParaRPr>
          </a:p>
        </p:txBody>
      </p:sp>
      <p:sp>
        <p:nvSpPr>
          <p:cNvPr id="1227" name="Google Shape;1227;p6"/>
          <p:cNvSpPr txBox="1"/>
          <p:nvPr/>
        </p:nvSpPr>
        <p:spPr>
          <a:xfrm>
            <a:off x="784850" y="4737075"/>
            <a:ext cx="76383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LMI resource: </a:t>
            </a:r>
            <a:r>
              <a:rPr lang="en" sz="1400" b="0" i="0" u="sng" strike="noStrike" cap="none">
                <a:solidFill>
                  <a:schemeClr val="hlink"/>
                </a:solidFill>
                <a:latin typeface="Arial"/>
                <a:ea typeface="Arial"/>
                <a:cs typeface="Arial"/>
                <a:sym typeface="Arial"/>
                <a:hlinkClick r:id="rId3"/>
              </a:rPr>
              <a:t>CTE Trailblazers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1"/>
        <p:cNvGrpSpPr/>
        <p:nvPr/>
      </p:nvGrpSpPr>
      <p:grpSpPr>
        <a:xfrm>
          <a:off x="0" y="0"/>
          <a:ext cx="0" cy="0"/>
          <a:chOff x="0" y="0"/>
          <a:chExt cx="0" cy="0"/>
        </a:xfrm>
      </p:grpSpPr>
      <p:graphicFrame>
        <p:nvGraphicFramePr>
          <p:cNvPr id="1232" name="Google Shape;1232;p7"/>
          <p:cNvGraphicFramePr/>
          <p:nvPr/>
        </p:nvGraphicFramePr>
        <p:xfrm>
          <a:off x="229988" y="1181858"/>
          <a:ext cx="3000000" cy="3000000"/>
        </p:xfrm>
        <a:graphic>
          <a:graphicData uri="http://schemas.openxmlformats.org/drawingml/2006/table">
            <a:tbl>
              <a:tblPr>
                <a:noFill/>
                <a:tableStyleId>{4DBCA0A2-527B-4820-8613-30D475ED8607}</a:tableStyleId>
              </a:tblPr>
              <a:tblGrid>
                <a:gridCol w="3884050">
                  <a:extLst>
                    <a:ext uri="{9D8B030D-6E8A-4147-A177-3AD203B41FA5}">
                      <a16:colId xmlns:a16="http://schemas.microsoft.com/office/drawing/2014/main" val="20000"/>
                    </a:ext>
                  </a:extLst>
                </a:gridCol>
                <a:gridCol w="2271825">
                  <a:extLst>
                    <a:ext uri="{9D8B030D-6E8A-4147-A177-3AD203B41FA5}">
                      <a16:colId xmlns:a16="http://schemas.microsoft.com/office/drawing/2014/main" val="20001"/>
                    </a:ext>
                  </a:extLst>
                </a:gridCol>
                <a:gridCol w="2347825">
                  <a:extLst>
                    <a:ext uri="{9D8B030D-6E8A-4147-A177-3AD203B41FA5}">
                      <a16:colId xmlns:a16="http://schemas.microsoft.com/office/drawing/2014/main" val="20002"/>
                    </a:ext>
                  </a:extLst>
                </a:gridCol>
              </a:tblGrid>
              <a:tr h="6616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003C71"/>
                          </a:solidFill>
                          <a:latin typeface="Lato"/>
                          <a:ea typeface="Lato"/>
                          <a:cs typeface="Lato"/>
                          <a:sym typeface="Lato"/>
                        </a:rPr>
                        <a:t>Occupational Title</a:t>
                      </a:r>
                      <a:endParaRPr sz="1400" b="1" u="none" strike="noStrike" cap="none">
                        <a:solidFill>
                          <a:srgbClr val="003C71"/>
                        </a:solidFill>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003C71"/>
                          </a:solidFill>
                          <a:latin typeface="Lato"/>
                          <a:ea typeface="Lato"/>
                          <a:cs typeface="Lato"/>
                          <a:sym typeface="Lato"/>
                        </a:rPr>
                        <a:t>Typical Entry-Level Degree/ Education</a:t>
                      </a:r>
                      <a:endParaRPr sz="1400" b="1" u="none" strike="noStrike" cap="none">
                        <a:solidFill>
                          <a:srgbClr val="003C71"/>
                        </a:solidFill>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lnB w="9525" cap="flat" cmpd="sng">
                      <a:solidFill>
                        <a:srgbClr val="AAAAAA"/>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003C71"/>
                          </a:solidFill>
                          <a:latin typeface="Lato"/>
                          <a:ea typeface="Lato"/>
                          <a:cs typeface="Lato"/>
                          <a:sym typeface="Lato"/>
                        </a:rPr>
                        <a:t>Median Salary: </a:t>
                      </a:r>
                      <a:endParaRPr sz="1400" b="1" u="none" strike="noStrike" cap="none">
                        <a:solidFill>
                          <a:srgbClr val="003C7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003C71"/>
                          </a:solidFill>
                          <a:latin typeface="Lato"/>
                          <a:ea typeface="Lato"/>
                          <a:cs typeface="Lato"/>
                          <a:sym typeface="Lato"/>
                        </a:rPr>
                        <a:t>2021</a:t>
                      </a:r>
                      <a:endParaRPr sz="1400" b="1"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6967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rgbClr val="003C71"/>
                          </a:solidFill>
                          <a:latin typeface="Lato"/>
                          <a:ea typeface="Lato"/>
                          <a:cs typeface="Lato"/>
                          <a:sym typeface="Lato"/>
                        </a:rPr>
                        <a:t>Chief Executives</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AAAAAA"/>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003C71"/>
                          </a:solidFill>
                          <a:latin typeface="Lato"/>
                          <a:ea typeface="Lato"/>
                          <a:cs typeface="Lato"/>
                          <a:sym typeface="Lato"/>
                        </a:rPr>
                        <a:t>Bachelor’s degree</a:t>
                      </a:r>
                      <a:endParaRPr sz="1400" u="none" strike="noStrike" cap="none">
                        <a:solidFill>
                          <a:srgbClr val="003C71"/>
                        </a:solidFill>
                        <a:latin typeface="Lato"/>
                        <a:ea typeface="Lato"/>
                        <a:cs typeface="Lato"/>
                        <a:sym typeface="Lato"/>
                      </a:endParaRPr>
                    </a:p>
                  </a:txBody>
                  <a:tcPr marL="19050" marR="19050" marT="91425" marB="19050">
                    <a:lnL w="9525" cap="flat" cmpd="sng">
                      <a:solidFill>
                        <a:srgbClr val="AAAAAA"/>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AAAAAA"/>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003C71"/>
                          </a:solidFill>
                          <a:latin typeface="Lato"/>
                          <a:ea typeface="Lato"/>
                          <a:cs typeface="Lato"/>
                          <a:sym typeface="Lato"/>
                        </a:rPr>
                        <a:t>$208,000 or more</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942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rgbClr val="003C71"/>
                          </a:solidFill>
                          <a:latin typeface="Lato"/>
                          <a:ea typeface="Lato"/>
                          <a:cs typeface="Lato"/>
                          <a:sym typeface="Lato"/>
                        </a:rPr>
                        <a:t>Airline Pilots, Copilots, and Flight Engineers</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u="none" strike="noStrike" cap="none">
                          <a:solidFill>
                            <a:srgbClr val="003C71"/>
                          </a:solidFill>
                          <a:latin typeface="Lato"/>
                          <a:ea typeface="Lato"/>
                          <a:cs typeface="Lato"/>
                          <a:sym typeface="Lato"/>
                        </a:rPr>
                        <a:t>Bachelor’s degree</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AAAAA"/>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Arial"/>
                        <a:buNone/>
                      </a:pPr>
                      <a:r>
                        <a:rPr lang="en" sz="1400" u="none" strike="noStrike" cap="none">
                          <a:solidFill>
                            <a:srgbClr val="003C71"/>
                          </a:solidFill>
                          <a:latin typeface="Lato"/>
                          <a:ea typeface="Lato"/>
                          <a:cs typeface="Lato"/>
                          <a:sym typeface="Lato"/>
                        </a:rPr>
                        <a:t>$208,000 or more</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94250">
                <a:tc>
                  <a:txBody>
                    <a:bodyPr/>
                    <a:lstStyle/>
                    <a:p>
                      <a:pPr marL="0" marR="0" lvl="0" indent="0" algn="l" rtl="0">
                        <a:lnSpc>
                          <a:spcPct val="100000"/>
                        </a:lnSpc>
                        <a:spcBef>
                          <a:spcPts val="0"/>
                        </a:spcBef>
                        <a:spcAft>
                          <a:spcPts val="0"/>
                        </a:spcAft>
                        <a:buClr>
                          <a:srgbClr val="000000"/>
                        </a:buClr>
                        <a:buSzPts val="1100"/>
                        <a:buFont typeface="Arial"/>
                        <a:buNone/>
                      </a:pPr>
                      <a:r>
                        <a:rPr lang="en" sz="1400" u="none" strike="noStrike" cap="none">
                          <a:solidFill>
                            <a:srgbClr val="003C71"/>
                          </a:solidFill>
                          <a:latin typeface="Lato"/>
                          <a:ea typeface="Lato"/>
                          <a:cs typeface="Lato"/>
                          <a:sym typeface="Lato"/>
                        </a:rPr>
                        <a:t>Dentists, All Other Specialists</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400" u="none" strike="noStrike" cap="none">
                          <a:solidFill>
                            <a:srgbClr val="003C71"/>
                          </a:solidFill>
                          <a:latin typeface="Lato"/>
                          <a:ea typeface="Lato"/>
                          <a:cs typeface="Lato"/>
                          <a:sym typeface="Lato"/>
                        </a:rPr>
                        <a:t>Doctoral or professional degree</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400" u="none" strike="noStrike" cap="none">
                          <a:solidFill>
                            <a:srgbClr val="003C71"/>
                          </a:solidFill>
                          <a:latin typeface="Lato"/>
                          <a:ea typeface="Lato"/>
                          <a:cs typeface="Lato"/>
                          <a:sym typeface="Lato"/>
                        </a:rPr>
                        <a:t>$184,930</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300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rgbClr val="003C71"/>
                          </a:solidFill>
                          <a:latin typeface="Lato"/>
                          <a:ea typeface="Lato"/>
                          <a:cs typeface="Lato"/>
                          <a:sym typeface="Lato"/>
                        </a:rPr>
                        <a:t>Marketing Managers</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u="none" strike="noStrike" cap="none">
                          <a:solidFill>
                            <a:srgbClr val="003C71"/>
                          </a:solidFill>
                          <a:latin typeface="Lato"/>
                          <a:ea typeface="Lato"/>
                          <a:cs typeface="Lato"/>
                          <a:sym typeface="Lato"/>
                        </a:rPr>
                        <a:t>Bachelor’s degree</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003C71"/>
                          </a:solidFill>
                          <a:latin typeface="Lato"/>
                          <a:ea typeface="Lato"/>
                          <a:cs typeface="Lato"/>
                          <a:sym typeface="Lato"/>
                        </a:rPr>
                        <a:t>$162,640</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300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rgbClr val="003C71"/>
                          </a:solidFill>
                          <a:latin typeface="Lato"/>
                          <a:ea typeface="Lato"/>
                          <a:cs typeface="Lato"/>
                          <a:sym typeface="Lato"/>
                        </a:rPr>
                        <a:t>Political Scientists</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003C71"/>
                          </a:solidFill>
                          <a:latin typeface="Lato"/>
                          <a:ea typeface="Lato"/>
                          <a:cs typeface="Lato"/>
                          <a:sym typeface="Lato"/>
                        </a:rPr>
                        <a:t>Master’s degree</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003C71"/>
                          </a:solidFill>
                          <a:latin typeface="Lato"/>
                          <a:ea typeface="Lato"/>
                          <a:cs typeface="Lato"/>
                          <a:sym typeface="Lato"/>
                        </a:rPr>
                        <a:t>$158,510</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9947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rgbClr val="003C71"/>
                          </a:solidFill>
                          <a:latin typeface="Lato"/>
                          <a:ea typeface="Lato"/>
                          <a:cs typeface="Lato"/>
                          <a:sym typeface="Lato"/>
                        </a:rPr>
                        <a:t>Financial Managers</a:t>
                      </a:r>
                      <a:endParaRPr sz="1400" u="none" strike="noStrike" cap="none">
                        <a:solidFill>
                          <a:srgbClr val="003C71"/>
                        </a:solidFill>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u="none" strike="noStrike" cap="none">
                          <a:solidFill>
                            <a:srgbClr val="003C71"/>
                          </a:solidFill>
                          <a:latin typeface="Lato"/>
                          <a:ea typeface="Lato"/>
                          <a:cs typeface="Lato"/>
                          <a:sym typeface="Lato"/>
                        </a:rPr>
                        <a:t>Bachelor’s degree</a:t>
                      </a:r>
                      <a:endParaRPr sz="1400" u="none" strike="noStrike" cap="none">
                        <a:solidFill>
                          <a:srgbClr val="003C71"/>
                        </a:solidFill>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003C71"/>
                          </a:solidFill>
                          <a:latin typeface="Lato"/>
                          <a:ea typeface="Lato"/>
                          <a:cs typeface="Lato"/>
                          <a:sym typeface="Lato"/>
                        </a:rPr>
                        <a:t>$157,860</a:t>
                      </a:r>
                      <a:endParaRPr sz="1400" u="none" strike="noStrike" cap="none">
                        <a:solidFill>
                          <a:srgbClr val="003C71"/>
                        </a:solidFill>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6"/>
                  </a:ext>
                </a:extLst>
              </a:tr>
            </a:tbl>
          </a:graphicData>
        </a:graphic>
      </p:graphicFrame>
      <p:sp>
        <p:nvSpPr>
          <p:cNvPr id="1233" name="Google Shape;1233;p7"/>
          <p:cNvSpPr txBox="1"/>
          <p:nvPr/>
        </p:nvSpPr>
        <p:spPr>
          <a:xfrm>
            <a:off x="1997050" y="4776500"/>
            <a:ext cx="5563500" cy="330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50"/>
              <a:buFont typeface="Arial"/>
              <a:buNone/>
            </a:pPr>
            <a:r>
              <a:rPr lang="en" sz="950" b="0" i="0" u="none" strike="noStrike" cap="none">
                <a:solidFill>
                  <a:srgbClr val="003C71"/>
                </a:solidFill>
                <a:latin typeface="Josefin Sans"/>
                <a:ea typeface="Josefin Sans"/>
                <a:cs typeface="Josefin Sans"/>
                <a:sym typeface="Josefin Sans"/>
              </a:rPr>
              <a:t>Source: </a:t>
            </a:r>
            <a:r>
              <a:rPr lang="en" sz="950" b="0" i="0" u="sng" strike="noStrike" cap="none">
                <a:solidFill>
                  <a:schemeClr val="hlink"/>
                </a:solidFill>
                <a:latin typeface="Josefin Sans"/>
                <a:ea typeface="Josefin Sans"/>
                <a:cs typeface="Josefin Sans"/>
                <a:sym typeface="Josefin Sans"/>
                <a:hlinkClick r:id="rId3"/>
              </a:rPr>
              <a:t>Top 100 Highest-Paying Jobs in Virginia</a:t>
            </a:r>
            <a:endParaRPr sz="950" b="0" i="0" u="none" strike="noStrike" cap="none">
              <a:solidFill>
                <a:srgbClr val="003C71"/>
              </a:solidFill>
              <a:latin typeface="Josefin Sans"/>
              <a:ea typeface="Josefin Sans"/>
              <a:cs typeface="Josefin Sans"/>
              <a:sym typeface="Josefin Sans"/>
            </a:endParaRPr>
          </a:p>
        </p:txBody>
      </p:sp>
      <p:sp>
        <p:nvSpPr>
          <p:cNvPr id="1234" name="Google Shape;1234;p7"/>
          <p:cNvSpPr txBox="1"/>
          <p:nvPr/>
        </p:nvSpPr>
        <p:spPr>
          <a:xfrm>
            <a:off x="0" y="0"/>
            <a:ext cx="9144000" cy="1070700"/>
          </a:xfrm>
          <a:prstGeom prst="rect">
            <a:avLst/>
          </a:prstGeom>
          <a:solidFill>
            <a:srgbClr val="003C71"/>
          </a:solidFill>
          <a:ln>
            <a:noFill/>
          </a:ln>
        </p:spPr>
        <p:txBody>
          <a:bodyPr spcFirstLastPara="1" wrap="square" lIns="285750" tIns="45700" rIns="91425" bIns="45700" anchor="ctr" anchorCtr="0">
            <a:noAutofit/>
          </a:bodyPr>
          <a:lstStyle/>
          <a:p>
            <a:pPr marL="0" marR="0" lvl="0" indent="0" algn="ctr" rtl="0">
              <a:lnSpc>
                <a:spcPct val="88000"/>
              </a:lnSpc>
              <a:spcBef>
                <a:spcPts val="0"/>
              </a:spcBef>
              <a:spcAft>
                <a:spcPts val="0"/>
              </a:spcAft>
              <a:buClr>
                <a:schemeClr val="accent2"/>
              </a:buClr>
              <a:buSzPts val="1100"/>
              <a:buFont typeface="Georgia"/>
              <a:buNone/>
            </a:pPr>
            <a:r>
              <a:rPr lang="en" sz="3500" b="0" i="0" u="none" strike="noStrike" cap="none">
                <a:solidFill>
                  <a:schemeClr val="lt1"/>
                </a:solidFill>
                <a:latin typeface="Georgia"/>
                <a:ea typeface="Georgia"/>
                <a:cs typeface="Georgia"/>
                <a:sym typeface="Georgia"/>
              </a:rPr>
              <a:t> </a:t>
            </a:r>
            <a:r>
              <a:rPr lang="en" sz="3800" b="1" i="0" u="none" strike="noStrike" cap="none">
                <a:solidFill>
                  <a:schemeClr val="lt1"/>
                </a:solidFill>
                <a:latin typeface="Lato"/>
                <a:ea typeface="Lato"/>
                <a:cs typeface="Lato"/>
                <a:sym typeface="Lato"/>
              </a:rPr>
              <a:t>Selected Occupations from the Top 100 Highest-Paying Jobs in Virginia </a:t>
            </a:r>
            <a:endParaRPr sz="3800" b="1" i="0" u="none" strike="noStrike" cap="none">
              <a:solidFill>
                <a:schemeClr val="lt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pic>
        <p:nvPicPr>
          <p:cNvPr id="1240" name="Google Shape;1240;p9"/>
          <p:cNvPicPr preferRelativeResize="0"/>
          <p:nvPr/>
        </p:nvPicPr>
        <p:blipFill rotWithShape="1">
          <a:blip r:embed="rId3">
            <a:alphaModFix/>
          </a:blip>
          <a:srcRect/>
          <a:stretch/>
        </p:blipFill>
        <p:spPr>
          <a:xfrm>
            <a:off x="5880575" y="3159050"/>
            <a:ext cx="2664525" cy="1777238"/>
          </a:xfrm>
          <a:prstGeom prst="rect">
            <a:avLst/>
          </a:prstGeom>
          <a:noFill/>
          <a:ln>
            <a:noFill/>
          </a:ln>
        </p:spPr>
      </p:pic>
      <p:pic>
        <p:nvPicPr>
          <p:cNvPr id="1241" name="Google Shape;1241;p9"/>
          <p:cNvPicPr preferRelativeResize="0"/>
          <p:nvPr/>
        </p:nvPicPr>
        <p:blipFill rotWithShape="1">
          <a:blip r:embed="rId4">
            <a:alphaModFix/>
          </a:blip>
          <a:srcRect/>
          <a:stretch/>
        </p:blipFill>
        <p:spPr>
          <a:xfrm>
            <a:off x="5870363" y="1150875"/>
            <a:ext cx="2664526" cy="1778571"/>
          </a:xfrm>
          <a:prstGeom prst="rect">
            <a:avLst/>
          </a:prstGeom>
          <a:noFill/>
          <a:ln>
            <a:noFill/>
          </a:ln>
        </p:spPr>
      </p:pic>
      <p:pic>
        <p:nvPicPr>
          <p:cNvPr id="1242" name="Google Shape;1242;p9"/>
          <p:cNvPicPr preferRelativeResize="0"/>
          <p:nvPr/>
        </p:nvPicPr>
        <p:blipFill rotWithShape="1">
          <a:blip r:embed="rId5">
            <a:alphaModFix/>
          </a:blip>
          <a:srcRect/>
          <a:stretch/>
        </p:blipFill>
        <p:spPr>
          <a:xfrm>
            <a:off x="87500" y="1378600"/>
            <a:ext cx="5647974" cy="3176988"/>
          </a:xfrm>
          <a:prstGeom prst="rect">
            <a:avLst/>
          </a:prstGeom>
          <a:noFill/>
          <a:ln>
            <a:noFill/>
          </a:ln>
        </p:spPr>
      </p:pic>
      <p:sp>
        <p:nvSpPr>
          <p:cNvPr id="1243" name="Google Shape;1243;p9"/>
          <p:cNvSpPr txBox="1"/>
          <p:nvPr/>
        </p:nvSpPr>
        <p:spPr>
          <a:xfrm>
            <a:off x="137050" y="4619475"/>
            <a:ext cx="24429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Lato"/>
                <a:ea typeface="Lato"/>
                <a:cs typeface="Lato"/>
                <a:sym typeface="Lato"/>
              </a:rPr>
              <a:t>Source: Advance CTE, 2022</a:t>
            </a:r>
            <a:endParaRPr sz="1100" b="0" i="0" u="none" strike="noStrike" cap="none">
              <a:solidFill>
                <a:srgbClr val="000000"/>
              </a:solidFill>
              <a:latin typeface="Lato"/>
              <a:ea typeface="Lato"/>
              <a:cs typeface="Lato"/>
              <a:sym typeface="Lato"/>
            </a:endParaRPr>
          </a:p>
        </p:txBody>
      </p:sp>
      <p:sp>
        <p:nvSpPr>
          <p:cNvPr id="1244" name="Google Shape;1244;p9"/>
          <p:cNvSpPr txBox="1">
            <a:spLocks noGrp="1"/>
          </p:cNvSpPr>
          <p:nvPr>
            <p:ph type="title" idx="4294967295"/>
          </p:nvPr>
        </p:nvSpPr>
        <p:spPr>
          <a:xfrm>
            <a:off x="0" y="0"/>
            <a:ext cx="9144000" cy="914400"/>
          </a:xfrm>
          <a:prstGeom prst="rect">
            <a:avLst/>
          </a:prstGeom>
          <a:solidFill>
            <a:srgbClr val="073763"/>
          </a:solidFill>
          <a:ln>
            <a:noFill/>
          </a:ln>
        </p:spPr>
        <p:txBody>
          <a:bodyPr spcFirstLastPara="1" wrap="square" lIns="617225" tIns="34275" rIns="68575" bIns="34275" anchor="ctr" anchorCtr="0">
            <a:normAutofit/>
          </a:bodyPr>
          <a:lstStyle/>
          <a:p>
            <a:pPr marL="9144" marR="0" lvl="0" indent="-9144" algn="ctr" rtl="0">
              <a:lnSpc>
                <a:spcPct val="90000"/>
              </a:lnSpc>
              <a:spcBef>
                <a:spcPts val="0"/>
              </a:spcBef>
              <a:spcAft>
                <a:spcPts val="0"/>
              </a:spcAft>
              <a:buClr>
                <a:schemeClr val="accent2"/>
              </a:buClr>
              <a:buSzPts val="1100"/>
              <a:buFont typeface="Georgia"/>
              <a:buNone/>
            </a:pPr>
            <a:r>
              <a:rPr lang="en" sz="4000" b="1">
                <a:solidFill>
                  <a:schemeClr val="lt1"/>
                </a:solidFill>
                <a:latin typeface="Lato"/>
                <a:ea typeface="Lato"/>
                <a:cs typeface="Lato"/>
                <a:sym typeface="Lato"/>
              </a:rPr>
              <a:t>CTE  Addresses Challenges</a:t>
            </a:r>
            <a:endParaRPr sz="4000" b="1" cap="none">
              <a:solidFill>
                <a:schemeClr val="lt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0"/>
          <p:cNvSpPr/>
          <p:nvPr/>
        </p:nvSpPr>
        <p:spPr>
          <a:xfrm>
            <a:off x="3803575" y="897000"/>
            <a:ext cx="1923300" cy="1712700"/>
          </a:xfrm>
          <a:prstGeom prst="ellipse">
            <a:avLst/>
          </a:prstGeom>
          <a:solidFill>
            <a:srgbClr val="FFD966"/>
          </a:solidFill>
          <a:ln w="28575" cap="flat" cmpd="sng">
            <a:solidFill>
              <a:srgbClr val="FFD966"/>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Lato"/>
                <a:ea typeface="Lato"/>
                <a:cs typeface="Lato"/>
                <a:sym typeface="Lato"/>
              </a:rPr>
              <a:t>Content</a:t>
            </a:r>
            <a:endParaRPr sz="16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Lato"/>
                <a:ea typeface="Lato"/>
                <a:cs typeface="Lato"/>
                <a:sym typeface="Lato"/>
              </a:rPr>
              <a:t>Knowledge</a:t>
            </a:r>
            <a:r>
              <a:rPr lang="en" sz="1600" b="0" i="0" u="none" strike="noStrike" cap="none">
                <a:solidFill>
                  <a:schemeClr val="dk1"/>
                </a:solidFill>
                <a:latin typeface="Josefin Sans"/>
                <a:ea typeface="Josefin Sans"/>
                <a:cs typeface="Josefin Sans"/>
                <a:sym typeface="Josefin Sans"/>
              </a:rPr>
              <a:t> </a:t>
            </a:r>
            <a:endParaRPr sz="1600" b="0" i="0" u="none" strike="noStrike" cap="none">
              <a:solidFill>
                <a:schemeClr val="dk1"/>
              </a:solidFill>
              <a:latin typeface="Josefin Sans"/>
              <a:ea typeface="Josefin Sans"/>
              <a:cs typeface="Josefin Sans"/>
              <a:sym typeface="Josefin Sans"/>
            </a:endParaRPr>
          </a:p>
        </p:txBody>
      </p:sp>
      <p:sp>
        <p:nvSpPr>
          <p:cNvPr id="1250" name="Google Shape;1250;p10"/>
          <p:cNvSpPr/>
          <p:nvPr/>
        </p:nvSpPr>
        <p:spPr>
          <a:xfrm>
            <a:off x="2570900" y="1988150"/>
            <a:ext cx="1923300" cy="1712700"/>
          </a:xfrm>
          <a:prstGeom prst="ellipse">
            <a:avLst/>
          </a:prstGeom>
          <a:solidFill>
            <a:srgbClr val="EA9999"/>
          </a:solidFill>
          <a:ln w="28575" cap="flat" cmpd="sng">
            <a:solidFill>
              <a:srgbClr val="EA9999"/>
            </a:solidFill>
            <a:prstDash val="solid"/>
            <a:round/>
            <a:headEnd type="none" w="sm" len="sm"/>
            <a:tailEnd type="none" w="sm" len="sm"/>
          </a:ln>
          <a:effectLst>
            <a:outerShdw blurRad="57150" dist="19050" dir="5400000" algn="bl" rotWithShape="0">
              <a:srgbClr val="695D46"/>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Lato"/>
                <a:ea typeface="Lato"/>
                <a:cs typeface="Lato"/>
                <a:sym typeface="Lato"/>
              </a:rPr>
              <a:t>Career Planning</a:t>
            </a:r>
            <a:endParaRPr sz="1600" b="0" i="0" u="none" strike="noStrike" cap="none">
              <a:solidFill>
                <a:schemeClr val="dk1"/>
              </a:solidFill>
              <a:latin typeface="Lato"/>
              <a:ea typeface="Lato"/>
              <a:cs typeface="Lato"/>
              <a:sym typeface="Lato"/>
            </a:endParaRPr>
          </a:p>
        </p:txBody>
      </p:sp>
      <p:sp>
        <p:nvSpPr>
          <p:cNvPr id="1251" name="Google Shape;1251;p10"/>
          <p:cNvSpPr/>
          <p:nvPr/>
        </p:nvSpPr>
        <p:spPr>
          <a:xfrm>
            <a:off x="5171050" y="2056500"/>
            <a:ext cx="1873800" cy="1712700"/>
          </a:xfrm>
          <a:prstGeom prst="ellipse">
            <a:avLst/>
          </a:prstGeom>
          <a:solidFill>
            <a:srgbClr val="93C47D"/>
          </a:solidFill>
          <a:ln w="28575" cap="flat" cmpd="sng">
            <a:solidFill>
              <a:srgbClr val="93C47D"/>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Lato"/>
                <a:ea typeface="Lato"/>
                <a:cs typeface="Lato"/>
                <a:sym typeface="Lato"/>
              </a:rPr>
              <a:t>Workplace Skills </a:t>
            </a:r>
            <a:endParaRPr sz="1600" b="0" i="0" u="none" strike="noStrike" cap="none">
              <a:solidFill>
                <a:schemeClr val="dk1"/>
              </a:solidFill>
              <a:latin typeface="Lato"/>
              <a:ea typeface="Lato"/>
              <a:cs typeface="Lato"/>
              <a:sym typeface="Lato"/>
            </a:endParaRPr>
          </a:p>
        </p:txBody>
      </p:sp>
      <p:sp>
        <p:nvSpPr>
          <p:cNvPr id="1252" name="Google Shape;1252;p10"/>
          <p:cNvSpPr/>
          <p:nvPr/>
        </p:nvSpPr>
        <p:spPr>
          <a:xfrm>
            <a:off x="3727225" y="3195800"/>
            <a:ext cx="2076000" cy="1841400"/>
          </a:xfrm>
          <a:prstGeom prst="ellipse">
            <a:avLst/>
          </a:prstGeom>
          <a:solidFill>
            <a:srgbClr val="6FA8DC"/>
          </a:solidFill>
          <a:ln w="28575" cap="flat" cmpd="sng">
            <a:solidFill>
              <a:srgbClr val="6FA8DC"/>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Josefin Sans"/>
                <a:ea typeface="Josefin Sans"/>
                <a:cs typeface="Josefin Sans"/>
                <a:sym typeface="Josefin Sans"/>
              </a:rPr>
              <a:t>Community &amp; Civic</a:t>
            </a:r>
            <a:endParaRPr sz="1500" b="1" i="0" u="none" strike="noStrike" cap="none">
              <a:solidFill>
                <a:schemeClr val="dk1"/>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Josefin Sans"/>
                <a:ea typeface="Josefin Sans"/>
                <a:cs typeface="Josefin Sans"/>
                <a:sym typeface="Josefin Sans"/>
              </a:rPr>
              <a:t>Responsibility</a:t>
            </a:r>
            <a:endParaRPr sz="1500" b="1" i="0" u="none" strike="noStrike" cap="none">
              <a:solidFill>
                <a:schemeClr val="dk1"/>
              </a:solidFill>
              <a:latin typeface="Josefin Sans"/>
              <a:ea typeface="Josefin Sans"/>
              <a:cs typeface="Josefin Sans"/>
              <a:sym typeface="Josefin Sans"/>
            </a:endParaRPr>
          </a:p>
        </p:txBody>
      </p:sp>
      <p:sp>
        <p:nvSpPr>
          <p:cNvPr id="1253" name="Google Shape;1253;p10"/>
          <p:cNvSpPr txBox="1"/>
          <p:nvPr/>
        </p:nvSpPr>
        <p:spPr>
          <a:xfrm>
            <a:off x="6269900" y="3195800"/>
            <a:ext cx="2756100" cy="946500"/>
          </a:xfrm>
          <a:prstGeom prst="rect">
            <a:avLst/>
          </a:prstGeom>
          <a:solidFill>
            <a:srgbClr val="B6D7A8"/>
          </a:solid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500"/>
              </a:spcBef>
              <a:spcAft>
                <a:spcPts val="0"/>
              </a:spcAft>
              <a:buClr>
                <a:srgbClr val="000000"/>
              </a:buClr>
              <a:buSzPts val="1500"/>
              <a:buFont typeface="Arial"/>
              <a:buNone/>
            </a:pPr>
            <a:r>
              <a:rPr lang="en" sz="1500" b="0" i="0" u="none" strike="noStrike" cap="none">
                <a:solidFill>
                  <a:schemeClr val="dk1"/>
                </a:solidFill>
                <a:latin typeface="Lato"/>
                <a:ea typeface="Lato"/>
                <a:cs typeface="Lato"/>
                <a:sym typeface="Lato"/>
              </a:rPr>
              <a:t>Attain and demonstrate productive workplace skills, qualities, and behaviors</a:t>
            </a:r>
            <a:endParaRPr sz="1500" b="0" i="0" u="none" strike="noStrike" cap="none">
              <a:solidFill>
                <a:srgbClr val="000000"/>
              </a:solidFill>
              <a:latin typeface="Lato"/>
              <a:ea typeface="Lato"/>
              <a:cs typeface="Lato"/>
              <a:sym typeface="Lato"/>
            </a:endParaRPr>
          </a:p>
        </p:txBody>
      </p:sp>
      <p:sp>
        <p:nvSpPr>
          <p:cNvPr id="1254" name="Google Shape;1254;p10"/>
          <p:cNvSpPr txBox="1"/>
          <p:nvPr/>
        </p:nvSpPr>
        <p:spPr>
          <a:xfrm>
            <a:off x="5516075" y="1280100"/>
            <a:ext cx="2712300" cy="946500"/>
          </a:xfrm>
          <a:prstGeom prst="rect">
            <a:avLst/>
          </a:prstGeom>
          <a:solidFill>
            <a:srgbClr val="FFE599"/>
          </a:solidFill>
          <a:ln w="28575" cap="flat" cmpd="sng">
            <a:solidFill>
              <a:srgbClr val="FFD966"/>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500"/>
              </a:spcBef>
              <a:spcAft>
                <a:spcPts val="0"/>
              </a:spcAft>
              <a:buClr>
                <a:schemeClr val="dk1"/>
              </a:buClr>
              <a:buSzPts val="1100"/>
              <a:buFont typeface="Arial"/>
              <a:buNone/>
            </a:pPr>
            <a:r>
              <a:rPr lang="en" sz="1500" b="0" i="0" u="none" strike="noStrike" cap="none">
                <a:solidFill>
                  <a:schemeClr val="dk1"/>
                </a:solidFill>
                <a:latin typeface="Lato"/>
                <a:ea typeface="Lato"/>
                <a:cs typeface="Lato"/>
                <a:sym typeface="Lato"/>
              </a:rPr>
              <a:t>Achieve and apply appropriate academic and technical knowledge</a:t>
            </a:r>
            <a:endParaRPr sz="1500" b="0" i="0" u="none" strike="noStrike" cap="none">
              <a:solidFill>
                <a:srgbClr val="000000"/>
              </a:solidFill>
              <a:latin typeface="Lato"/>
              <a:ea typeface="Lato"/>
              <a:cs typeface="Lato"/>
              <a:sym typeface="Lato"/>
            </a:endParaRPr>
          </a:p>
        </p:txBody>
      </p:sp>
      <p:sp>
        <p:nvSpPr>
          <p:cNvPr id="1255" name="Google Shape;1255;p10"/>
          <p:cNvSpPr txBox="1"/>
          <p:nvPr/>
        </p:nvSpPr>
        <p:spPr>
          <a:xfrm>
            <a:off x="386375" y="1898088"/>
            <a:ext cx="2521800" cy="946500"/>
          </a:xfrm>
          <a:prstGeom prst="rect">
            <a:avLst/>
          </a:prstGeom>
          <a:solidFill>
            <a:srgbClr val="F4CCCC"/>
          </a:solidFill>
          <a:ln w="28575" cap="flat" cmpd="sng">
            <a:solidFill>
              <a:srgbClr val="EA9999"/>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500"/>
              </a:spcBef>
              <a:spcAft>
                <a:spcPts val="0"/>
              </a:spcAft>
              <a:buClr>
                <a:srgbClr val="000000"/>
              </a:buClr>
              <a:buSzPts val="1500"/>
              <a:buFont typeface="Arial"/>
              <a:buNone/>
            </a:pPr>
            <a:r>
              <a:rPr lang="en" sz="1500" b="0" i="0" u="none" strike="noStrike" cap="none">
                <a:solidFill>
                  <a:schemeClr val="dk1"/>
                </a:solidFill>
                <a:latin typeface="Lato"/>
                <a:ea typeface="Lato"/>
                <a:cs typeface="Lato"/>
                <a:sym typeface="Lato"/>
              </a:rPr>
              <a:t>Align knowledge, skills, and personal interests with career opportunities</a:t>
            </a:r>
            <a:endParaRPr sz="1500" b="0" i="0" u="none" strike="noStrike" cap="none">
              <a:solidFill>
                <a:srgbClr val="000000"/>
              </a:solidFill>
              <a:latin typeface="Lato"/>
              <a:ea typeface="Lato"/>
              <a:cs typeface="Lato"/>
              <a:sym typeface="Lato"/>
            </a:endParaRPr>
          </a:p>
        </p:txBody>
      </p:sp>
      <p:sp>
        <p:nvSpPr>
          <p:cNvPr id="1256" name="Google Shape;1256;p10"/>
          <p:cNvSpPr txBox="1"/>
          <p:nvPr/>
        </p:nvSpPr>
        <p:spPr>
          <a:xfrm>
            <a:off x="1434625" y="3845700"/>
            <a:ext cx="2521800" cy="946500"/>
          </a:xfrm>
          <a:prstGeom prst="rect">
            <a:avLst/>
          </a:prstGeom>
          <a:solidFill>
            <a:srgbClr val="9FC5E8"/>
          </a:solidFill>
          <a:ln w="28575" cap="flat" cmpd="sng">
            <a:solidFill>
              <a:srgbClr val="3D85C6"/>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500"/>
              </a:spcBef>
              <a:spcAft>
                <a:spcPts val="0"/>
              </a:spcAft>
              <a:buClr>
                <a:srgbClr val="000000"/>
              </a:buClr>
              <a:buSzPts val="1500"/>
              <a:buFont typeface="Arial"/>
              <a:buNone/>
            </a:pPr>
            <a:r>
              <a:rPr lang="en" sz="1500" b="0" i="0" u="none" strike="noStrike" cap="none">
                <a:solidFill>
                  <a:schemeClr val="dk1"/>
                </a:solidFill>
                <a:latin typeface="Lato"/>
                <a:ea typeface="Lato"/>
                <a:cs typeface="Lato"/>
                <a:sym typeface="Lato"/>
              </a:rPr>
              <a:t>Build connections and value interactions with diverse communities</a:t>
            </a:r>
            <a:endParaRPr sz="1500" b="0" i="0" u="none" strike="noStrike" cap="none">
              <a:solidFill>
                <a:srgbClr val="000000"/>
              </a:solidFill>
              <a:latin typeface="Lato"/>
              <a:ea typeface="Lato"/>
              <a:cs typeface="Lato"/>
              <a:sym typeface="Lato"/>
            </a:endParaRPr>
          </a:p>
        </p:txBody>
      </p:sp>
      <p:sp>
        <p:nvSpPr>
          <p:cNvPr id="1257" name="Google Shape;1257;p10"/>
          <p:cNvSpPr txBox="1">
            <a:spLocks noGrp="1"/>
          </p:cNvSpPr>
          <p:nvPr>
            <p:ph type="title"/>
          </p:nvPr>
        </p:nvSpPr>
        <p:spPr>
          <a:xfrm>
            <a:off x="0" y="-17400"/>
            <a:ext cx="9144000" cy="914400"/>
          </a:xfrm>
          <a:prstGeom prst="rect">
            <a:avLst/>
          </a:prstGeom>
          <a:solidFill>
            <a:schemeClr val="dk1"/>
          </a:solidFill>
          <a:ln>
            <a:noFill/>
          </a:ln>
        </p:spPr>
        <p:txBody>
          <a:bodyPr spcFirstLastPara="1" wrap="square" lIns="617225" tIns="34275" rIns="68575" bIns="34275" anchor="ctr" anchorCtr="0">
            <a:normAutofit/>
          </a:bodyPr>
          <a:lstStyle/>
          <a:p>
            <a:pPr marL="0" marR="0" lvl="0" indent="0" algn="ctr" rtl="0">
              <a:lnSpc>
                <a:spcPct val="90000"/>
              </a:lnSpc>
              <a:spcBef>
                <a:spcPts val="0"/>
              </a:spcBef>
              <a:spcAft>
                <a:spcPts val="0"/>
              </a:spcAft>
              <a:buClr>
                <a:schemeClr val="accent2"/>
              </a:buClr>
              <a:buSzPts val="1100"/>
              <a:buFont typeface="Georgia"/>
              <a:buNone/>
            </a:pPr>
            <a:r>
              <a:rPr lang="en" sz="4000" b="1" cap="none">
                <a:latin typeface="Lato"/>
                <a:ea typeface="Lato"/>
                <a:cs typeface="Lato"/>
                <a:sym typeface="Lato"/>
              </a:rPr>
              <a:t>Profile of a Virginia Graduate</a:t>
            </a:r>
            <a:endParaRPr sz="4000" b="1" cap="none">
              <a:latin typeface="Lato"/>
              <a:ea typeface="Lato"/>
              <a:cs typeface="Lato"/>
              <a:sym typeface="Lato"/>
            </a:endParaRPr>
          </a:p>
        </p:txBody>
      </p:sp>
      <p:sp>
        <p:nvSpPr>
          <p:cNvPr id="1258" name="Google Shape;1258;p10"/>
          <p:cNvSpPr txBox="1"/>
          <p:nvPr/>
        </p:nvSpPr>
        <p:spPr>
          <a:xfrm>
            <a:off x="3956424" y="3700850"/>
            <a:ext cx="1745100" cy="831300"/>
          </a:xfrm>
          <a:prstGeom prst="rect">
            <a:avLst/>
          </a:prstGeom>
          <a:solidFill>
            <a:srgbClr val="6FA8DC"/>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Community </a:t>
            </a:r>
            <a:endParaRPr sz="1400" b="0"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&amp; Civic Responsibility</a:t>
            </a:r>
            <a:endParaRPr sz="1400" b="0" i="0" u="none" strike="noStrike" cap="none">
              <a:solidFill>
                <a:srgbClr val="000000"/>
              </a:solidFill>
              <a:latin typeface="Lato"/>
              <a:ea typeface="Lato"/>
              <a:cs typeface="Lato"/>
              <a:sym typeface="Lato"/>
            </a:endParaRPr>
          </a:p>
        </p:txBody>
      </p:sp>
      <p:pic>
        <p:nvPicPr>
          <p:cNvPr id="1259" name="Google Shape;1259;p10"/>
          <p:cNvPicPr preferRelativeResize="0"/>
          <p:nvPr/>
        </p:nvPicPr>
        <p:blipFill rotWithShape="1">
          <a:blip r:embed="rId3">
            <a:alphaModFix/>
          </a:blip>
          <a:srcRect/>
          <a:stretch/>
        </p:blipFill>
        <p:spPr>
          <a:xfrm>
            <a:off x="7484324" y="4214675"/>
            <a:ext cx="1313876" cy="9144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8398.tmp">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4716</Words>
  <Application>Microsoft Office PowerPoint</Application>
  <PresentationFormat>On-screen Show (16:9)</PresentationFormat>
  <Paragraphs>585</Paragraphs>
  <Slides>41</Slides>
  <Notes>41</Notes>
  <HiddenSlides>0</HiddenSlides>
  <MMClips>0</MMClips>
  <ScaleCrop>false</ScaleCrop>
  <HeadingPairs>
    <vt:vector size="6" baseType="variant">
      <vt:variant>
        <vt:lpstr>Fonts Used</vt:lpstr>
      </vt:variant>
      <vt:variant>
        <vt:i4>17</vt:i4>
      </vt:variant>
      <vt:variant>
        <vt:lpstr>Theme</vt:lpstr>
      </vt:variant>
      <vt:variant>
        <vt:i4>11</vt:i4>
      </vt:variant>
      <vt:variant>
        <vt:lpstr>Slide Titles</vt:lpstr>
      </vt:variant>
      <vt:variant>
        <vt:i4>41</vt:i4>
      </vt:variant>
    </vt:vector>
  </HeadingPairs>
  <TitlesOfParts>
    <vt:vector size="69" baseType="lpstr">
      <vt:lpstr>Courier New</vt:lpstr>
      <vt:lpstr>Proxima Nova</vt:lpstr>
      <vt:lpstr>Arial Narrow</vt:lpstr>
      <vt:lpstr>Josefin Sans</vt:lpstr>
      <vt:lpstr>Open Sans Light</vt:lpstr>
      <vt:lpstr>Lato Black</vt:lpstr>
      <vt:lpstr>Public Sans</vt:lpstr>
      <vt:lpstr>Arial</vt:lpstr>
      <vt:lpstr>Public Sans Thin</vt:lpstr>
      <vt:lpstr>Times New Roman</vt:lpstr>
      <vt:lpstr>Georgia</vt:lpstr>
      <vt:lpstr>Calibri</vt:lpstr>
      <vt:lpstr>Roboto</vt:lpstr>
      <vt:lpstr>Lato</vt:lpstr>
      <vt:lpstr>Merriweather Sans</vt:lpstr>
      <vt:lpstr>Poppins ExtraBold</vt:lpstr>
      <vt:lpstr>Trebuchet MS</vt:lpstr>
      <vt:lpstr>Office Theme</vt:lpstr>
      <vt:lpstr>ppt8398.tmp</vt:lpstr>
      <vt:lpstr>Office Theme</vt:lpstr>
      <vt:lpstr>Office Theme</vt:lpstr>
      <vt:lpstr>Simple Light</vt:lpstr>
      <vt:lpstr>Simple Light</vt:lpstr>
      <vt:lpstr>Simple Light</vt:lpstr>
      <vt:lpstr>Office Theme</vt:lpstr>
      <vt:lpstr>Office Theme</vt:lpstr>
      <vt:lpstr>1_Office Theme</vt:lpstr>
      <vt:lpstr>Simple Light</vt:lpstr>
      <vt:lpstr>High-Quality Work-Based Learning (HQWBL) Fall Professional Development Session</vt:lpstr>
      <vt:lpstr>HQWBL Regional Assignments</vt:lpstr>
      <vt:lpstr>Session Overview</vt:lpstr>
      <vt:lpstr> HQWBL Landscape</vt:lpstr>
      <vt:lpstr>Talent Pipeline Challenges</vt:lpstr>
      <vt:lpstr>PowerPoint Presentation</vt:lpstr>
      <vt:lpstr>PowerPoint Presentation</vt:lpstr>
      <vt:lpstr>CTE  Addresses Challenges</vt:lpstr>
      <vt:lpstr>Profile of a Virginia Graduate</vt:lpstr>
      <vt:lpstr>PowerPoint Presentation</vt:lpstr>
      <vt:lpstr>The HQWBL Connection</vt:lpstr>
      <vt:lpstr>The 12 HQWBL Experiences Promote:</vt:lpstr>
      <vt:lpstr>12 HQWBL Experiences</vt:lpstr>
      <vt:lpstr>PowerPoint Presentation</vt:lpstr>
      <vt:lpstr>PowerPoint Presentation</vt:lpstr>
      <vt:lpstr>HQWBL CTE Resource Center Website and Resources</vt:lpstr>
      <vt:lpstr>PowerPoint Presentation</vt:lpstr>
      <vt:lpstr>PowerPoint Presentation</vt:lpstr>
      <vt:lpstr>PowerPoint Presentation</vt:lpstr>
      <vt:lpstr>VAVoyager Overview </vt:lpstr>
      <vt:lpstr>PowerPoint Presentation</vt:lpstr>
      <vt:lpstr>PowerPoint Presentation</vt:lpstr>
      <vt:lpstr>PowerPoint Presentation</vt:lpstr>
      <vt:lpstr>PowerPoint Presentation</vt:lpstr>
      <vt:lpstr>PowerPoint Presentation</vt:lpstr>
      <vt:lpstr> Guest Speakers</vt:lpstr>
      <vt:lpstr>HQWBL Coding</vt:lpstr>
      <vt:lpstr>HQWBL Reporting</vt:lpstr>
      <vt:lpstr>C Record (Course Record)</vt:lpstr>
      <vt:lpstr>F Record (Student Record)</vt:lpstr>
      <vt:lpstr>YRA and 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High-Quality Work-Based Learning (HQWBL) Fall Professional Development Session</dc:title>
  <dc:creator>Huffman, Jan (DOE)</dc:creator>
  <cp:lastModifiedBy>Acuff, Sharon (DOE)</cp:lastModifiedBy>
  <cp:revision>1</cp:revision>
  <dcterms:modified xsi:type="dcterms:W3CDTF">2022-11-17T18:04:40Z</dcterms:modified>
</cp:coreProperties>
</file>